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3" r:id="rId2"/>
    <p:sldId id="264" r:id="rId3"/>
    <p:sldId id="267" r:id="rId4"/>
    <p:sldId id="268" r:id="rId5"/>
    <p:sldId id="269" r:id="rId6"/>
    <p:sldId id="271" r:id="rId7"/>
    <p:sldId id="270" r:id="rId8"/>
    <p:sldId id="272" r:id="rId9"/>
    <p:sldId id="258" r:id="rId10"/>
    <p:sldId id="260" r:id="rId11"/>
    <p:sldId id="266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0"/>
    <a:srgbClr val="FF9900"/>
    <a:srgbClr val="FF0000"/>
    <a:srgbClr val="00FF00"/>
    <a:srgbClr val="FFFF00"/>
    <a:srgbClr val="00FFFF"/>
    <a:srgbClr val="00F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F042B-A713-434C-AD57-F62189C57BC1}" v="60" dt="2024-07-19T09:41:36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3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on Lim" userId="7838b560f970679e" providerId="LiveId" clId="{60EF042B-A713-434C-AD57-F62189C57BC1}"/>
    <pc:docChg chg="undo custSel addSld delSld modSld">
      <pc:chgData name="Lennon Lim" userId="7838b560f970679e" providerId="LiveId" clId="{60EF042B-A713-434C-AD57-F62189C57BC1}" dt="2024-07-19T09:41:36.192" v="887"/>
      <pc:docMkLst>
        <pc:docMk/>
      </pc:docMkLst>
      <pc:sldChg chg="addSp delSp modSp del mod">
        <pc:chgData name="Lennon Lim" userId="7838b560f970679e" providerId="LiveId" clId="{60EF042B-A713-434C-AD57-F62189C57BC1}" dt="2024-07-18T14:24:57.884" v="723" actId="2696"/>
        <pc:sldMkLst>
          <pc:docMk/>
          <pc:sldMk cId="2096892779" sldId="256"/>
        </pc:sldMkLst>
        <pc:spChg chg="mod">
          <ac:chgData name="Lennon Lim" userId="7838b560f970679e" providerId="LiveId" clId="{60EF042B-A713-434C-AD57-F62189C57BC1}" dt="2024-07-18T09:45:06.684" v="35" actId="1076"/>
          <ac:spMkLst>
            <pc:docMk/>
            <pc:sldMk cId="2096892779" sldId="256"/>
            <ac:spMk id="7" creationId="{49EE6CED-0517-89A1-997D-ADACD6C888CA}"/>
          </ac:spMkLst>
        </pc:spChg>
        <pc:grpChg chg="add del mod">
          <ac:chgData name="Lennon Lim" userId="7838b560f970679e" providerId="LiveId" clId="{60EF042B-A713-434C-AD57-F62189C57BC1}" dt="2024-07-18T09:40:46.736" v="11" actId="165"/>
          <ac:grpSpMkLst>
            <pc:docMk/>
            <pc:sldMk cId="2096892779" sldId="256"/>
            <ac:grpSpMk id="2" creationId="{9F4A45B9-D60C-6294-E222-9A353D4C1233}"/>
          </ac:grpSpMkLst>
        </pc:grpChg>
        <pc:picChg chg="mod topLvl">
          <ac:chgData name="Lennon Lim" userId="7838b560f970679e" providerId="LiveId" clId="{60EF042B-A713-434C-AD57-F62189C57BC1}" dt="2024-07-18T09:42:13.757" v="17" actId="962"/>
          <ac:picMkLst>
            <pc:docMk/>
            <pc:sldMk cId="2096892779" sldId="256"/>
            <ac:picMk id="13" creationId="{E9F63A71-5FF8-3769-9B22-7D0CFC2EB330}"/>
          </ac:picMkLst>
        </pc:picChg>
        <pc:cxnChg chg="del mod topLvl">
          <ac:chgData name="Lennon Lim" userId="7838b560f970679e" providerId="LiveId" clId="{60EF042B-A713-434C-AD57-F62189C57BC1}" dt="2024-07-18T09:44:11.678" v="29" actId="478"/>
          <ac:cxnSpMkLst>
            <pc:docMk/>
            <pc:sldMk cId="2096892779" sldId="256"/>
            <ac:cxnSpMk id="16" creationId="{7C9AB1C3-1997-B7B1-8BFD-4225595BD1AF}"/>
          </ac:cxnSpMkLst>
        </pc:cxnChg>
        <pc:cxnChg chg="del mod topLvl">
          <ac:chgData name="Lennon Lim" userId="7838b560f970679e" providerId="LiveId" clId="{60EF042B-A713-434C-AD57-F62189C57BC1}" dt="2024-07-18T09:44:12.947" v="30" actId="478"/>
          <ac:cxnSpMkLst>
            <pc:docMk/>
            <pc:sldMk cId="2096892779" sldId="256"/>
            <ac:cxnSpMk id="19" creationId="{ACF3AEC4-5C98-DC33-C8CD-7F3C702068D7}"/>
          </ac:cxnSpMkLst>
        </pc:cxnChg>
        <pc:cxnChg chg="del mod topLvl">
          <ac:chgData name="Lennon Lim" userId="7838b560f970679e" providerId="LiveId" clId="{60EF042B-A713-434C-AD57-F62189C57BC1}" dt="2024-07-18T09:44:13.985" v="31" actId="478"/>
          <ac:cxnSpMkLst>
            <pc:docMk/>
            <pc:sldMk cId="2096892779" sldId="256"/>
            <ac:cxnSpMk id="26" creationId="{6C7055A8-335A-A1D7-6B7E-6EB724EBC932}"/>
          </ac:cxnSpMkLst>
        </pc:cxnChg>
      </pc:sldChg>
      <pc:sldChg chg="delSp modSp add del mod modTransition">
        <pc:chgData name="Lennon Lim" userId="7838b560f970679e" providerId="LiveId" clId="{60EF042B-A713-434C-AD57-F62189C57BC1}" dt="2024-07-18T14:24:49.863" v="721" actId="2696"/>
        <pc:sldMkLst>
          <pc:docMk/>
          <pc:sldMk cId="2885208706" sldId="257"/>
        </pc:sldMkLst>
        <pc:grpChg chg="del">
          <ac:chgData name="Lennon Lim" userId="7838b560f970679e" providerId="LiveId" clId="{60EF042B-A713-434C-AD57-F62189C57BC1}" dt="2024-07-18T09:42:19.070" v="18" actId="165"/>
          <ac:grpSpMkLst>
            <pc:docMk/>
            <pc:sldMk cId="2885208706" sldId="257"/>
            <ac:grpSpMk id="2" creationId="{9F4A45B9-D60C-6294-E222-9A353D4C1233}"/>
          </ac:grpSpMkLst>
        </pc:grpChg>
        <pc:picChg chg="mod topLvl">
          <ac:chgData name="Lennon Lim" userId="7838b560f970679e" providerId="LiveId" clId="{60EF042B-A713-434C-AD57-F62189C57BC1}" dt="2024-07-18T09:44:44.468" v="33" actId="14861"/>
          <ac:picMkLst>
            <pc:docMk/>
            <pc:sldMk cId="2885208706" sldId="257"/>
            <ac:picMk id="13" creationId="{E9F63A71-5FF8-3769-9B22-7D0CFC2EB330}"/>
          </ac:picMkLst>
        </pc:picChg>
        <pc:cxnChg chg="del mod topLvl">
          <ac:chgData name="Lennon Lim" userId="7838b560f970679e" providerId="LiveId" clId="{60EF042B-A713-434C-AD57-F62189C57BC1}" dt="2024-07-18T09:44:07.117" v="28" actId="478"/>
          <ac:cxnSpMkLst>
            <pc:docMk/>
            <pc:sldMk cId="2885208706" sldId="257"/>
            <ac:cxnSpMk id="16" creationId="{7C9AB1C3-1997-B7B1-8BFD-4225595BD1AF}"/>
          </ac:cxnSpMkLst>
        </pc:cxnChg>
        <pc:cxnChg chg="del mod topLvl">
          <ac:chgData name="Lennon Lim" userId="7838b560f970679e" providerId="LiveId" clId="{60EF042B-A713-434C-AD57-F62189C57BC1}" dt="2024-07-18T09:44:05.276" v="26" actId="478"/>
          <ac:cxnSpMkLst>
            <pc:docMk/>
            <pc:sldMk cId="2885208706" sldId="257"/>
            <ac:cxnSpMk id="19" creationId="{ACF3AEC4-5C98-DC33-C8CD-7F3C702068D7}"/>
          </ac:cxnSpMkLst>
        </pc:cxnChg>
        <pc:cxnChg chg="del mod topLvl">
          <ac:chgData name="Lennon Lim" userId="7838b560f970679e" providerId="LiveId" clId="{60EF042B-A713-434C-AD57-F62189C57BC1}" dt="2024-07-18T09:44:06.319" v="27" actId="478"/>
          <ac:cxnSpMkLst>
            <pc:docMk/>
            <pc:sldMk cId="2885208706" sldId="257"/>
            <ac:cxnSpMk id="26" creationId="{6C7055A8-335A-A1D7-6B7E-6EB724EBC932}"/>
          </ac:cxnSpMkLst>
        </pc:cxnChg>
      </pc:sldChg>
      <pc:sldChg chg="addSp delSp modSp add mod modTransition">
        <pc:chgData name="Lennon Lim" userId="7838b560f970679e" providerId="LiveId" clId="{60EF042B-A713-434C-AD57-F62189C57BC1}" dt="2024-07-18T14:27:39.657" v="753" actId="1076"/>
        <pc:sldMkLst>
          <pc:docMk/>
          <pc:sldMk cId="2774483731" sldId="258"/>
        </pc:sldMkLst>
        <pc:spChg chg="add del mod">
          <ac:chgData name="Lennon Lim" userId="7838b560f970679e" providerId="LiveId" clId="{60EF042B-A713-434C-AD57-F62189C57BC1}" dt="2024-07-18T14:12:13.705" v="459" actId="478"/>
          <ac:spMkLst>
            <pc:docMk/>
            <pc:sldMk cId="2774483731" sldId="258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2:22:40.028" v="273" actId="1076"/>
          <ac:spMkLst>
            <pc:docMk/>
            <pc:sldMk cId="2774483731" sldId="258"/>
            <ac:spMk id="7" creationId="{49EE6CED-0517-89A1-997D-ADACD6C888CA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8" creationId="{CFD62227-5BBE-CEFA-6501-D541C8F5B4E5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9" creationId="{87ECAA68-9C56-FB00-322C-FFAC9C7C5A37}"/>
          </ac:spMkLst>
        </pc:spChg>
        <pc:spChg chg="add del mod">
          <ac:chgData name="Lennon Lim" userId="7838b560f970679e" providerId="LiveId" clId="{60EF042B-A713-434C-AD57-F62189C57BC1}" dt="2024-07-18T14:12:13.705" v="459" actId="478"/>
          <ac:spMkLst>
            <pc:docMk/>
            <pc:sldMk cId="2774483731" sldId="258"/>
            <ac:spMk id="10" creationId="{9F78021E-1233-0F4C-A844-045F52723B7C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11" creationId="{8ADEDDE8-3CD0-8C23-F501-A3645756D7E0}"/>
          </ac:spMkLst>
        </pc:spChg>
        <pc:spChg chg="add del mod">
          <ac:chgData name="Lennon Lim" userId="7838b560f970679e" providerId="LiveId" clId="{60EF042B-A713-434C-AD57-F62189C57BC1}" dt="2024-07-18T14:12:15.400" v="460" actId="478"/>
          <ac:spMkLst>
            <pc:docMk/>
            <pc:sldMk cId="2774483731" sldId="258"/>
            <ac:spMk id="12" creationId="{121D4669-6CE7-9FE9-149B-DD879A5A8A1F}"/>
          </ac:spMkLst>
        </pc:spChg>
        <pc:spChg chg="add del mod">
          <ac:chgData name="Lennon Lim" userId="7838b560f970679e" providerId="LiveId" clId="{60EF042B-A713-434C-AD57-F62189C57BC1}" dt="2024-07-18T14:10:08.117" v="441" actId="478"/>
          <ac:spMkLst>
            <pc:docMk/>
            <pc:sldMk cId="2774483731" sldId="258"/>
            <ac:spMk id="19" creationId="{D5DB248C-7A04-78A1-B045-D00C5D884B2A}"/>
          </ac:spMkLst>
        </pc:spChg>
        <pc:spChg chg="add del mod">
          <ac:chgData name="Lennon Lim" userId="7838b560f970679e" providerId="LiveId" clId="{60EF042B-A713-434C-AD57-F62189C57BC1}" dt="2024-07-18T14:10:05.727" v="437" actId="478"/>
          <ac:spMkLst>
            <pc:docMk/>
            <pc:sldMk cId="2774483731" sldId="258"/>
            <ac:spMk id="20" creationId="{83260389-E861-8812-A1E7-66A1EB7116A3}"/>
          </ac:spMkLst>
        </pc:spChg>
        <pc:spChg chg="add del mod">
          <ac:chgData name="Lennon Lim" userId="7838b560f970679e" providerId="LiveId" clId="{60EF042B-A713-434C-AD57-F62189C57BC1}" dt="2024-07-18T14:10:06.431" v="438" actId="478"/>
          <ac:spMkLst>
            <pc:docMk/>
            <pc:sldMk cId="2774483731" sldId="258"/>
            <ac:spMk id="21" creationId="{EA2CDE22-8B4F-83DD-70A0-1F7EF6A40AE1}"/>
          </ac:spMkLst>
        </pc:spChg>
        <pc:spChg chg="add del mod">
          <ac:chgData name="Lennon Lim" userId="7838b560f970679e" providerId="LiveId" clId="{60EF042B-A713-434C-AD57-F62189C57BC1}" dt="2024-07-18T14:10:08.676" v="442" actId="478"/>
          <ac:spMkLst>
            <pc:docMk/>
            <pc:sldMk cId="2774483731" sldId="258"/>
            <ac:spMk id="22" creationId="{AB8ACC08-2AAD-5F8E-7A71-4F962B411C47}"/>
          </ac:spMkLst>
        </pc:spChg>
        <pc:spChg chg="add del mod">
          <ac:chgData name="Lennon Lim" userId="7838b560f970679e" providerId="LiveId" clId="{60EF042B-A713-434C-AD57-F62189C57BC1}" dt="2024-07-18T14:10:07.346" v="440" actId="478"/>
          <ac:spMkLst>
            <pc:docMk/>
            <pc:sldMk cId="2774483731" sldId="258"/>
            <ac:spMk id="23" creationId="{1299BBD9-DF4B-C432-BB6D-81A460E302D6}"/>
          </ac:spMkLst>
        </pc:spChg>
        <pc:spChg chg="add del mod">
          <ac:chgData name="Lennon Lim" userId="7838b560f970679e" providerId="LiveId" clId="{60EF042B-A713-434C-AD57-F62189C57BC1}" dt="2024-07-18T14:10:06.941" v="439" actId="478"/>
          <ac:spMkLst>
            <pc:docMk/>
            <pc:sldMk cId="2774483731" sldId="258"/>
            <ac:spMk id="24" creationId="{C7305C8A-1949-1801-C0DA-1C4AF6F7D285}"/>
          </ac:spMkLst>
        </pc:spChg>
        <pc:spChg chg="add del mod">
          <ac:chgData name="Lennon Lim" userId="7838b560f970679e" providerId="LiveId" clId="{60EF042B-A713-434C-AD57-F62189C57BC1}" dt="2024-07-18T12:28:46.225" v="351" actId="11529"/>
          <ac:spMkLst>
            <pc:docMk/>
            <pc:sldMk cId="2774483731" sldId="258"/>
            <ac:spMk id="25" creationId="{FC1538D1-0FCE-B6E1-1EEE-4D761795AA92}"/>
          </ac:spMkLst>
        </pc:spChg>
        <pc:spChg chg="add mod">
          <ac:chgData name="Lennon Lim" userId="7838b560f970679e" providerId="LiveId" clId="{60EF042B-A713-434C-AD57-F62189C57BC1}" dt="2024-07-18T14:27:39.657" v="753" actId="1076"/>
          <ac:spMkLst>
            <pc:docMk/>
            <pc:sldMk cId="2774483731" sldId="258"/>
            <ac:spMk id="28" creationId="{48C50461-F9AB-9F93-E3E8-64EDD8C1FE5B}"/>
          </ac:spMkLst>
        </pc:spChg>
        <pc:picChg chg="add del mod modCrop">
          <ac:chgData name="Lennon Lim" userId="7838b560f970679e" providerId="LiveId" clId="{60EF042B-A713-434C-AD57-F62189C57BC1}" dt="2024-07-18T11:25:43.579" v="88" actId="478"/>
          <ac:picMkLst>
            <pc:docMk/>
            <pc:sldMk cId="2774483731" sldId="258"/>
            <ac:picMk id="3" creationId="{4F2BD29B-9C18-D6A7-D278-DC48C26DA796}"/>
          </ac:picMkLst>
        </pc:picChg>
        <pc:picChg chg="add mod">
          <ac:chgData name="Lennon Lim" userId="7838b560f970679e" providerId="LiveId" clId="{60EF042B-A713-434C-AD57-F62189C57BC1}" dt="2024-07-18T12:33:22.582" v="433" actId="962"/>
          <ac:picMkLst>
            <pc:docMk/>
            <pc:sldMk cId="2774483731" sldId="258"/>
            <ac:picMk id="5" creationId="{9B3D2696-7BBE-5F43-3068-F2E048FE01A3}"/>
          </ac:picMkLst>
        </pc:picChg>
        <pc:picChg chg="del mod">
          <ac:chgData name="Lennon Lim" userId="7838b560f970679e" providerId="LiveId" clId="{60EF042B-A713-434C-AD57-F62189C57BC1}" dt="2024-07-18T11:25:42.920" v="87" actId="478"/>
          <ac:picMkLst>
            <pc:docMk/>
            <pc:sldMk cId="2774483731" sldId="258"/>
            <ac:picMk id="13" creationId="{E9F63A71-5FF8-3769-9B22-7D0CFC2EB330}"/>
          </ac:picMkLst>
        </pc:picChg>
        <pc:picChg chg="add del mod">
          <ac:chgData name="Lennon Lim" userId="7838b560f970679e" providerId="LiveId" clId="{60EF042B-A713-434C-AD57-F62189C57BC1}" dt="2024-07-18T14:11:00.063" v="455" actId="478"/>
          <ac:picMkLst>
            <pc:docMk/>
            <pc:sldMk cId="2774483731" sldId="258"/>
            <ac:picMk id="27" creationId="{6EC7CC2A-A8D3-34CB-AFE0-1C6127DFEB6F}"/>
          </ac:picMkLst>
        </pc:picChg>
        <pc:cxnChg chg="add del mod">
          <ac:chgData name="Lennon Lim" userId="7838b560f970679e" providerId="LiveId" clId="{60EF042B-A713-434C-AD57-F62189C57BC1}" dt="2024-07-18T12:11:57.357" v="260" actId="478"/>
          <ac:cxnSpMkLst>
            <pc:docMk/>
            <pc:sldMk cId="2774483731" sldId="258"/>
            <ac:cxnSpMk id="15" creationId="{2D0E46B9-E5F5-6CF8-FEF0-2CE22548D64B}"/>
          </ac:cxnSpMkLst>
        </pc:cxnChg>
        <pc:cxnChg chg="add del mod">
          <ac:chgData name="Lennon Lim" userId="7838b560f970679e" providerId="LiveId" clId="{60EF042B-A713-434C-AD57-F62189C57BC1}" dt="2024-07-18T12:11:55.975" v="259" actId="478"/>
          <ac:cxnSpMkLst>
            <pc:docMk/>
            <pc:sldMk cId="2774483731" sldId="258"/>
            <ac:cxnSpMk id="16" creationId="{ABDF7E60-36EE-3806-3122-44858B751920}"/>
          </ac:cxnSpMkLst>
        </pc:cxnChg>
      </pc:sldChg>
      <pc:sldChg chg="addSp delSp modSp add del mod modTransition">
        <pc:chgData name="Lennon Lim" userId="7838b560f970679e" providerId="LiveId" clId="{60EF042B-A713-434C-AD57-F62189C57BC1}" dt="2024-07-18T12:21:59.087" v="266" actId="2696"/>
        <pc:sldMkLst>
          <pc:docMk/>
          <pc:sldMk cId="1004900248" sldId="259"/>
        </pc:sldMkLst>
        <pc:spChg chg="mod">
          <ac:chgData name="Lennon Lim" userId="7838b560f970679e" providerId="LiveId" clId="{60EF042B-A713-434C-AD57-F62189C57BC1}" dt="2024-07-18T12:07:39.116" v="113" actId="1076"/>
          <ac:spMkLst>
            <pc:docMk/>
            <pc:sldMk cId="1004900248" sldId="259"/>
            <ac:spMk id="7" creationId="{49EE6CED-0517-89A1-997D-ADACD6C888CA}"/>
          </ac:spMkLst>
        </pc:spChg>
        <pc:picChg chg="del">
          <ac:chgData name="Lennon Lim" userId="7838b560f970679e" providerId="LiveId" clId="{60EF042B-A713-434C-AD57-F62189C57BC1}" dt="2024-07-18T10:18:03.704" v="63" actId="478"/>
          <ac:picMkLst>
            <pc:docMk/>
            <pc:sldMk cId="1004900248" sldId="259"/>
            <ac:picMk id="3" creationId="{4F2BD29B-9C18-D6A7-D278-DC48C26DA796}"/>
          </ac:picMkLst>
        </pc:picChg>
        <pc:picChg chg="add del mod modCrop">
          <ac:chgData name="Lennon Lim" userId="7838b560f970679e" providerId="LiveId" clId="{60EF042B-A713-434C-AD57-F62189C57BC1}" dt="2024-07-18T11:25:44.670" v="90" actId="478"/>
          <ac:picMkLst>
            <pc:docMk/>
            <pc:sldMk cId="1004900248" sldId="259"/>
            <ac:picMk id="4" creationId="{43DF6818-D472-FF52-4867-CAE5A5D324C0}"/>
          </ac:picMkLst>
        </pc:picChg>
        <pc:picChg chg="add del mod">
          <ac:chgData name="Lennon Lim" userId="7838b560f970679e" providerId="LiveId" clId="{60EF042B-A713-434C-AD57-F62189C57BC1}" dt="2024-07-18T12:21:56.315" v="265" actId="478"/>
          <ac:picMkLst>
            <pc:docMk/>
            <pc:sldMk cId="1004900248" sldId="259"/>
            <ac:picMk id="6" creationId="{C32262E2-90CB-6D19-000E-50D2D2D3093A}"/>
          </ac:picMkLst>
        </pc:picChg>
        <pc:picChg chg="add del">
          <ac:chgData name="Lennon Lim" userId="7838b560f970679e" providerId="LiveId" clId="{60EF042B-A713-434C-AD57-F62189C57BC1}" dt="2024-07-18T11:25:45.055" v="91" actId="478"/>
          <ac:picMkLst>
            <pc:docMk/>
            <pc:sldMk cId="1004900248" sldId="259"/>
            <ac:picMk id="13" creationId="{E9F63A71-5FF8-3769-9B22-7D0CFC2EB330}"/>
          </ac:picMkLst>
        </pc:picChg>
      </pc:sldChg>
      <pc:sldChg chg="addSp delSp modSp add del mod">
        <pc:chgData name="Lennon Lim" userId="7838b560f970679e" providerId="LiveId" clId="{60EF042B-A713-434C-AD57-F62189C57BC1}" dt="2024-07-18T14:14:33.401" v="473" actId="2696"/>
        <pc:sldMkLst>
          <pc:docMk/>
          <pc:sldMk cId="4221819066" sldId="259"/>
        </pc:sldMkLst>
        <pc:spChg chg="add mod">
          <ac:chgData name="Lennon Lim" userId="7838b560f970679e" providerId="LiveId" clId="{60EF042B-A713-434C-AD57-F62189C57BC1}" dt="2024-07-18T12:31:16.168" v="423" actId="207"/>
          <ac:spMkLst>
            <pc:docMk/>
            <pc:sldMk cId="4221819066" sldId="259"/>
            <ac:spMk id="4" creationId="{91E6D58E-B009-EA8F-1A68-9DCAA1CC4CF7}"/>
          </ac:spMkLst>
        </pc:spChg>
        <pc:spChg chg="mod">
          <ac:chgData name="Lennon Lim" userId="7838b560f970679e" providerId="LiveId" clId="{60EF042B-A713-434C-AD57-F62189C57BC1}" dt="2024-07-18T12:29:29.549" v="371" actId="1076"/>
          <ac:spMkLst>
            <pc:docMk/>
            <pc:sldMk cId="4221819066" sldId="259"/>
            <ac:spMk id="7" creationId="{49EE6CED-0517-89A1-997D-ADACD6C888CA}"/>
          </ac:spMkLst>
        </pc:spChg>
        <pc:spChg chg="add mod">
          <ac:chgData name="Lennon Lim" userId="7838b560f970679e" providerId="LiveId" clId="{60EF042B-A713-434C-AD57-F62189C57BC1}" dt="2024-07-18T12:31:07.229" v="420" actId="20577"/>
          <ac:spMkLst>
            <pc:docMk/>
            <pc:sldMk cId="4221819066" sldId="259"/>
            <ac:spMk id="13" creationId="{4FFF5019-BE71-3D04-78B4-E7090C62E45B}"/>
          </ac:spMkLst>
        </pc:spChg>
        <pc:spChg chg="add mod">
          <ac:chgData name="Lennon Lim" userId="7838b560f970679e" providerId="LiveId" clId="{60EF042B-A713-434C-AD57-F62189C57BC1}" dt="2024-07-18T12:31:24.476" v="424" actId="207"/>
          <ac:spMkLst>
            <pc:docMk/>
            <pc:sldMk cId="4221819066" sldId="259"/>
            <ac:spMk id="14" creationId="{E68C8ED7-208D-0FD0-4F2F-9F541C39705C}"/>
          </ac:spMkLst>
        </pc:spChg>
        <pc:spChg chg="add mod">
          <ac:chgData name="Lennon Lim" userId="7838b560f970679e" providerId="LiveId" clId="{60EF042B-A713-434C-AD57-F62189C57BC1}" dt="2024-07-18T12:31:04.390" v="416" actId="20577"/>
          <ac:spMkLst>
            <pc:docMk/>
            <pc:sldMk cId="4221819066" sldId="259"/>
            <ac:spMk id="15" creationId="{67BE1B60-68B6-2BBC-1AAD-8DE00721C193}"/>
          </ac:spMkLst>
        </pc:spChg>
        <pc:spChg chg="mod">
          <ac:chgData name="Lennon Lim" userId="7838b560f970679e" providerId="LiveId" clId="{60EF042B-A713-434C-AD57-F62189C57BC1}" dt="2024-07-18T12:30:13.503" v="384" actId="688"/>
          <ac:spMkLst>
            <pc:docMk/>
            <pc:sldMk cId="4221819066" sldId="259"/>
            <ac:spMk id="21" creationId="{EA2CDE22-8B4F-83DD-70A0-1F7EF6A40AE1}"/>
          </ac:spMkLst>
        </pc:spChg>
        <pc:spChg chg="mod">
          <ac:chgData name="Lennon Lim" userId="7838b560f970679e" providerId="LiveId" clId="{60EF042B-A713-434C-AD57-F62189C57BC1}" dt="2024-07-18T12:31:31.784" v="425" actId="14100"/>
          <ac:spMkLst>
            <pc:docMk/>
            <pc:sldMk cId="4221819066" sldId="259"/>
            <ac:spMk id="22" creationId="{AB8ACC08-2AAD-5F8E-7A71-4F962B411C47}"/>
          </ac:spMkLst>
        </pc:spChg>
        <pc:spChg chg="mod">
          <ac:chgData name="Lennon Lim" userId="7838b560f970679e" providerId="LiveId" clId="{60EF042B-A713-434C-AD57-F62189C57BC1}" dt="2024-07-18T12:32:35.636" v="428" actId="14100"/>
          <ac:spMkLst>
            <pc:docMk/>
            <pc:sldMk cId="4221819066" sldId="259"/>
            <ac:spMk id="24" creationId="{C7305C8A-1949-1801-C0DA-1C4AF6F7D285}"/>
          </ac:spMkLst>
        </pc:spChg>
        <pc:picChg chg="add mod ord">
          <ac:chgData name="Lennon Lim" userId="7838b560f970679e" providerId="LiveId" clId="{60EF042B-A713-434C-AD57-F62189C57BC1}" dt="2024-07-18T12:35:07.716" v="436" actId="962"/>
          <ac:picMkLst>
            <pc:docMk/>
            <pc:sldMk cId="4221819066" sldId="259"/>
            <ac:picMk id="3" creationId="{D7E85BDE-E935-AA54-EF56-F61D923357C8}"/>
          </ac:picMkLst>
        </pc:picChg>
        <pc:picChg chg="del">
          <ac:chgData name="Lennon Lim" userId="7838b560f970679e" providerId="LiveId" clId="{60EF042B-A713-434C-AD57-F62189C57BC1}" dt="2024-07-18T12:30:02.447" v="380" actId="478"/>
          <ac:picMkLst>
            <pc:docMk/>
            <pc:sldMk cId="4221819066" sldId="259"/>
            <ac:picMk id="5" creationId="{9B3D2696-7BBE-5F43-3068-F2E048FE01A3}"/>
          </ac:picMkLst>
        </pc:picChg>
      </pc:sldChg>
      <pc:sldChg chg="addSp delSp modSp add mod modTransition">
        <pc:chgData name="Lennon Lim" userId="7838b560f970679e" providerId="LiveId" clId="{60EF042B-A713-434C-AD57-F62189C57BC1}" dt="2024-07-18T19:29:00.961" v="791" actId="20577"/>
        <pc:sldMkLst>
          <pc:docMk/>
          <pc:sldMk cId="4136806898" sldId="260"/>
        </pc:sldMkLst>
        <pc:spChg chg="mod">
          <ac:chgData name="Lennon Lim" userId="7838b560f970679e" providerId="LiveId" clId="{60EF042B-A713-434C-AD57-F62189C57BC1}" dt="2024-07-18T19:24:30.458" v="763" actId="115"/>
          <ac:spMkLst>
            <pc:docMk/>
            <pc:sldMk cId="4136806898" sldId="260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9:29:00.961" v="791" actId="20577"/>
          <ac:spMkLst>
            <pc:docMk/>
            <pc:sldMk cId="4136806898" sldId="260"/>
            <ac:spMk id="7" creationId="{49EE6CED-0517-89A1-997D-ADACD6C888CA}"/>
          </ac:spMkLst>
        </pc:spChg>
        <pc:spChg chg="mod">
          <ac:chgData name="Lennon Lim" userId="7838b560f970679e" providerId="LiveId" clId="{60EF042B-A713-434C-AD57-F62189C57BC1}" dt="2024-07-18T19:24:25.854" v="762" actId="115"/>
          <ac:spMkLst>
            <pc:docMk/>
            <pc:sldMk cId="4136806898" sldId="260"/>
            <ac:spMk id="8" creationId="{CFD62227-5BBE-CEFA-6501-D541C8F5B4E5}"/>
          </ac:spMkLst>
        </pc:spChg>
        <pc:spChg chg="mod">
          <ac:chgData name="Lennon Lim" userId="7838b560f970679e" providerId="LiveId" clId="{60EF042B-A713-434C-AD57-F62189C57BC1}" dt="2024-07-18T14:11:25.370" v="458" actId="1076"/>
          <ac:spMkLst>
            <pc:docMk/>
            <pc:sldMk cId="4136806898" sldId="260"/>
            <ac:spMk id="12" creationId="{121D4669-6CE7-9FE9-149B-DD879A5A8A1F}"/>
          </ac:spMkLst>
        </pc:spChg>
        <pc:picChg chg="mod">
          <ac:chgData name="Lennon Lim" userId="7838b560f970679e" providerId="LiveId" clId="{60EF042B-A713-434C-AD57-F62189C57BC1}" dt="2024-07-18T14:15:46.065" v="507" actId="29295"/>
          <ac:picMkLst>
            <pc:docMk/>
            <pc:sldMk cId="4136806898" sldId="260"/>
            <ac:picMk id="5" creationId="{9B3D2696-7BBE-5F43-3068-F2E048FE01A3}"/>
          </ac:picMkLst>
        </pc:picChg>
        <pc:cxnChg chg="add del mod">
          <ac:chgData name="Lennon Lim" userId="7838b560f970679e" providerId="LiveId" clId="{60EF042B-A713-434C-AD57-F62189C57BC1}" dt="2024-07-18T14:12:39.415" v="466" actId="11529"/>
          <ac:cxnSpMkLst>
            <pc:docMk/>
            <pc:sldMk cId="4136806898" sldId="260"/>
            <ac:cxnSpMk id="3" creationId="{7937084D-BA7F-A821-EA6E-BF9459100250}"/>
          </ac:cxnSpMkLst>
        </pc:cxnChg>
        <pc:cxnChg chg="add mod">
          <ac:chgData name="Lennon Lim" userId="7838b560f970679e" providerId="LiveId" clId="{60EF042B-A713-434C-AD57-F62189C57BC1}" dt="2024-07-18T14:14:46.575" v="475" actId="208"/>
          <ac:cxnSpMkLst>
            <pc:docMk/>
            <pc:sldMk cId="4136806898" sldId="260"/>
            <ac:cxnSpMk id="14" creationId="{F348FDAC-9FBB-0B20-0AE9-651B0FFE3A37}"/>
          </ac:cxnSpMkLst>
        </pc:cxnChg>
        <pc:cxnChg chg="add mod">
          <ac:chgData name="Lennon Lim" userId="7838b560f970679e" providerId="LiveId" clId="{60EF042B-A713-434C-AD57-F62189C57BC1}" dt="2024-07-18T14:14:41.306" v="474" actId="208"/>
          <ac:cxnSpMkLst>
            <pc:docMk/>
            <pc:sldMk cId="4136806898" sldId="260"/>
            <ac:cxnSpMk id="16" creationId="{1F5B6554-2B67-8A1B-3804-FA39069643CE}"/>
          </ac:cxnSpMkLst>
        </pc:cxnChg>
        <pc:cxnChg chg="add mod">
          <ac:chgData name="Lennon Lim" userId="7838b560f970679e" providerId="LiveId" clId="{60EF042B-A713-434C-AD57-F62189C57BC1}" dt="2024-07-18T14:14:53.203" v="476" actId="208"/>
          <ac:cxnSpMkLst>
            <pc:docMk/>
            <pc:sldMk cId="4136806898" sldId="260"/>
            <ac:cxnSpMk id="18" creationId="{A2C968D3-9FB1-2FD2-048F-7C7583D1454C}"/>
          </ac:cxnSpMkLst>
        </pc:cxnChg>
        <pc:cxnChg chg="add mod">
          <ac:chgData name="Lennon Lim" userId="7838b560f970679e" providerId="LiveId" clId="{60EF042B-A713-434C-AD57-F62189C57BC1}" dt="2024-07-18T14:15:01.784" v="478" actId="208"/>
          <ac:cxnSpMkLst>
            <pc:docMk/>
            <pc:sldMk cId="4136806898" sldId="260"/>
            <ac:cxnSpMk id="20" creationId="{5DF722A2-566A-71EB-32DB-8E5027D928B0}"/>
          </ac:cxnSpMkLst>
        </pc:cxnChg>
        <pc:cxnChg chg="add mod">
          <ac:chgData name="Lennon Lim" userId="7838b560f970679e" providerId="LiveId" clId="{60EF042B-A713-434C-AD57-F62189C57BC1}" dt="2024-07-18T14:15:14.227" v="480" actId="208"/>
          <ac:cxnSpMkLst>
            <pc:docMk/>
            <pc:sldMk cId="4136806898" sldId="260"/>
            <ac:cxnSpMk id="22" creationId="{BDF1E4BD-8BCF-7C78-9B2E-CF6C1E52C33E}"/>
          </ac:cxnSpMkLst>
        </pc:cxnChg>
        <pc:cxnChg chg="add mod">
          <ac:chgData name="Lennon Lim" userId="7838b560f970679e" providerId="LiveId" clId="{60EF042B-A713-434C-AD57-F62189C57BC1}" dt="2024-07-18T14:15:24.363" v="481" actId="14100"/>
          <ac:cxnSpMkLst>
            <pc:docMk/>
            <pc:sldMk cId="4136806898" sldId="260"/>
            <ac:cxnSpMk id="24" creationId="{33485AE1-9A65-6205-0058-DE55212E2BA7}"/>
          </ac:cxnSpMkLst>
        </pc:cxnChg>
      </pc:sldChg>
      <pc:sldChg chg="addSp delSp modSp add mod">
        <pc:chgData name="Lennon Lim" userId="7838b560f970679e" providerId="LiveId" clId="{60EF042B-A713-434C-AD57-F62189C57BC1}" dt="2024-07-18T19:29:06.610" v="793"/>
        <pc:sldMkLst>
          <pc:docMk/>
          <pc:sldMk cId="4026765292" sldId="261"/>
        </pc:sldMkLst>
        <pc:spChg chg="mod">
          <ac:chgData name="Lennon Lim" userId="7838b560f970679e" providerId="LiveId" clId="{60EF042B-A713-434C-AD57-F62189C57BC1}" dt="2024-07-18T19:29:06.610" v="793"/>
          <ac:spMkLst>
            <pc:docMk/>
            <pc:sldMk cId="4026765292" sldId="261"/>
            <ac:spMk id="7" creationId="{49EE6CED-0517-89A1-997D-ADACD6C888CA}"/>
          </ac:spMkLst>
        </pc:spChg>
        <pc:picChg chg="add mod">
          <ac:chgData name="Lennon Lim" userId="7838b560f970679e" providerId="LiveId" clId="{60EF042B-A713-434C-AD57-F62189C57BC1}" dt="2024-07-18T14:16:49.783" v="518" actId="1076"/>
          <ac:picMkLst>
            <pc:docMk/>
            <pc:sldMk cId="4026765292" sldId="261"/>
            <ac:picMk id="3" creationId="{96C727B8-97C1-AFD6-C51D-CBDCE5529847}"/>
          </ac:picMkLst>
        </pc:picChg>
        <pc:picChg chg="del">
          <ac:chgData name="Lennon Lim" userId="7838b560f970679e" providerId="LiveId" clId="{60EF042B-A713-434C-AD57-F62189C57BC1}" dt="2024-07-18T14:16:55.168" v="519" actId="478"/>
          <ac:picMkLst>
            <pc:docMk/>
            <pc:sldMk cId="4026765292" sldId="261"/>
            <ac:picMk id="5" creationId="{9B3D2696-7BBE-5F43-3068-F2E048FE01A3}"/>
          </ac:picMkLst>
        </pc:picChg>
      </pc:sldChg>
      <pc:sldChg chg="addSp delSp modSp add mod replId">
        <pc:chgData name="Lennon Lim" userId="7838b560f970679e" providerId="LiveId" clId="{60EF042B-A713-434C-AD57-F62189C57BC1}" dt="2024-07-18T19:24:44.971" v="767" actId="115"/>
        <pc:sldMkLst>
          <pc:docMk/>
          <pc:sldMk cId="1220150734" sldId="262"/>
        </pc:sldMkLst>
        <pc:spChg chg="mod">
          <ac:chgData name="Lennon Lim" userId="7838b560f970679e" providerId="LiveId" clId="{60EF042B-A713-434C-AD57-F62189C57BC1}" dt="2024-07-18T19:24:36.286" v="764" actId="115"/>
          <ac:spMkLst>
            <pc:docMk/>
            <pc:sldMk cId="1220150734" sldId="262"/>
            <ac:spMk id="6" creationId="{05AC0C8F-59DE-09E7-5BA0-5410191EC08E}"/>
          </ac:spMkLst>
        </pc:spChg>
        <pc:spChg chg="mod">
          <ac:chgData name="Lennon Lim" userId="7838b560f970679e" providerId="LiveId" clId="{60EF042B-A713-434C-AD57-F62189C57BC1}" dt="2024-07-18T14:17:06.903" v="523" actId="20577"/>
          <ac:spMkLst>
            <pc:docMk/>
            <pc:sldMk cId="1220150734" sldId="262"/>
            <ac:spMk id="7" creationId="{49EE6CED-0517-89A1-997D-ADACD6C888CA}"/>
          </ac:spMkLst>
        </pc:spChg>
        <pc:spChg chg="mod">
          <ac:chgData name="Lennon Lim" userId="7838b560f970679e" providerId="LiveId" clId="{60EF042B-A713-434C-AD57-F62189C57BC1}" dt="2024-07-18T19:24:44.971" v="767" actId="115"/>
          <ac:spMkLst>
            <pc:docMk/>
            <pc:sldMk cId="1220150734" sldId="262"/>
            <ac:spMk id="8" creationId="{CFD62227-5BBE-CEFA-6501-D541C8F5B4E5}"/>
          </ac:spMkLst>
        </pc:spChg>
        <pc:spChg chg="add mod">
          <ac:chgData name="Lennon Lim" userId="7838b560f970679e" providerId="LiveId" clId="{60EF042B-A713-434C-AD57-F62189C57BC1}" dt="2024-07-18T19:24:40.275" v="765" actId="115"/>
          <ac:spMkLst>
            <pc:docMk/>
            <pc:sldMk cId="1220150734" sldId="262"/>
            <ac:spMk id="17" creationId="{AAE82AC6-B6CC-75FB-761A-B6FE03AEF8F7}"/>
          </ac:spMkLst>
        </pc:spChg>
        <pc:spChg chg="add mod">
          <ac:chgData name="Lennon Lim" userId="7838b560f970679e" providerId="LiveId" clId="{60EF042B-A713-434C-AD57-F62189C57BC1}" dt="2024-07-18T19:24:43.086" v="766" actId="115"/>
          <ac:spMkLst>
            <pc:docMk/>
            <pc:sldMk cId="1220150734" sldId="262"/>
            <ac:spMk id="23" creationId="{6083C97A-00D2-C005-47EC-BBCC3700363C}"/>
          </ac:spMkLst>
        </pc:spChg>
        <pc:picChg chg="add mod ord">
          <ac:chgData name="Lennon Lim" userId="7838b560f970679e" providerId="LiveId" clId="{60EF042B-A713-434C-AD57-F62189C57BC1}" dt="2024-07-18T14:17:30.449" v="529" actId="29295"/>
          <ac:picMkLst>
            <pc:docMk/>
            <pc:sldMk cId="1220150734" sldId="262"/>
            <ac:picMk id="2" creationId="{F9ADCEC7-0D6B-3052-5450-0B7C4B0867AD}"/>
          </ac:picMkLst>
        </pc:picChg>
        <pc:picChg chg="add mod ord">
          <ac:chgData name="Lennon Lim" userId="7838b560f970679e" providerId="LiveId" clId="{60EF042B-A713-434C-AD57-F62189C57BC1}" dt="2024-07-18T14:19:13.749" v="550" actId="1076"/>
          <ac:picMkLst>
            <pc:docMk/>
            <pc:sldMk cId="1220150734" sldId="262"/>
            <ac:picMk id="4" creationId="{4FF7265E-103E-5C4F-FDD6-0D459EB546D2}"/>
          </ac:picMkLst>
        </pc:picChg>
        <pc:picChg chg="del">
          <ac:chgData name="Lennon Lim" userId="7838b560f970679e" providerId="LiveId" clId="{60EF042B-A713-434C-AD57-F62189C57BC1}" dt="2024-07-18T14:17:11.739" v="524" actId="478"/>
          <ac:picMkLst>
            <pc:docMk/>
            <pc:sldMk cId="1220150734" sldId="262"/>
            <ac:picMk id="5" creationId="{9B3D2696-7BBE-5F43-3068-F2E048FE01A3}"/>
          </ac:picMkLst>
        </pc:picChg>
        <pc:picChg chg="del">
          <ac:chgData name="Lennon Lim" userId="7838b560f970679e" providerId="LiveId" clId="{60EF042B-A713-434C-AD57-F62189C57BC1}" dt="2024-07-18T14:17:14.167" v="525" actId="478"/>
          <ac:picMkLst>
            <pc:docMk/>
            <pc:sldMk cId="1220150734" sldId="262"/>
            <ac:picMk id="27" creationId="{6EC7CC2A-A8D3-34CB-AFE0-1C6127DFEB6F}"/>
          </ac:picMkLst>
        </pc:picChg>
        <pc:cxnChg chg="mod">
          <ac:chgData name="Lennon Lim" userId="7838b560f970679e" providerId="LiveId" clId="{60EF042B-A713-434C-AD57-F62189C57BC1}" dt="2024-07-18T14:21:32.984" v="574" actId="14100"/>
          <ac:cxnSpMkLst>
            <pc:docMk/>
            <pc:sldMk cId="1220150734" sldId="262"/>
            <ac:cxnSpMk id="16" creationId="{1F5B6554-2B67-8A1B-3804-FA39069643CE}"/>
          </ac:cxnSpMkLst>
        </pc:cxnChg>
        <pc:cxnChg chg="add mod">
          <ac:chgData name="Lennon Lim" userId="7838b560f970679e" providerId="LiveId" clId="{60EF042B-A713-434C-AD57-F62189C57BC1}" dt="2024-07-18T14:20:22.694" v="573" actId="208"/>
          <ac:cxnSpMkLst>
            <pc:docMk/>
            <pc:sldMk cId="1220150734" sldId="262"/>
            <ac:cxnSpMk id="19" creationId="{8EB65944-3FCF-F25C-F94D-9AAA162CF29D}"/>
          </ac:cxnSpMkLst>
        </pc:cxnChg>
        <pc:cxnChg chg="mod">
          <ac:chgData name="Lennon Lim" userId="7838b560f970679e" providerId="LiveId" clId="{60EF042B-A713-434C-AD57-F62189C57BC1}" dt="2024-07-18T14:18:32.514" v="544" actId="14100"/>
          <ac:cxnSpMkLst>
            <pc:docMk/>
            <pc:sldMk cId="1220150734" sldId="262"/>
            <ac:cxnSpMk id="20" creationId="{5DF722A2-566A-71EB-32DB-8E5027D928B0}"/>
          </ac:cxnSpMkLst>
        </pc:cxnChg>
        <pc:cxnChg chg="add mod">
          <ac:chgData name="Lennon Lim" userId="7838b560f970679e" providerId="LiveId" clId="{60EF042B-A713-434C-AD57-F62189C57BC1}" dt="2024-07-18T14:20:17.481" v="572" actId="208"/>
          <ac:cxnSpMkLst>
            <pc:docMk/>
            <pc:sldMk cId="1220150734" sldId="262"/>
            <ac:cxnSpMk id="25" creationId="{5E2F94D2-9B6F-8C5E-07E4-A6C8FED2A4E2}"/>
          </ac:cxnSpMkLst>
        </pc:cxnChg>
      </pc:sldChg>
      <pc:sldChg chg="addSp modSp add mod">
        <pc:chgData name="Lennon Lim" userId="7838b560f970679e" providerId="LiveId" clId="{60EF042B-A713-434C-AD57-F62189C57BC1}" dt="2024-07-18T14:25:22.992" v="730" actId="1076"/>
        <pc:sldMkLst>
          <pc:docMk/>
          <pc:sldMk cId="3129399577" sldId="263"/>
        </pc:sldMkLst>
        <pc:spChg chg="add mod">
          <ac:chgData name="Lennon Lim" userId="7838b560f970679e" providerId="LiveId" clId="{60EF042B-A713-434C-AD57-F62189C57BC1}" dt="2024-07-18T14:25:19.734" v="729" actId="1076"/>
          <ac:spMkLst>
            <pc:docMk/>
            <pc:sldMk cId="3129399577" sldId="263"/>
            <ac:spMk id="2" creationId="{4C949A2B-85E7-B929-2033-DAC276F38219}"/>
          </ac:spMkLst>
        </pc:spChg>
        <pc:spChg chg="mod">
          <ac:chgData name="Lennon Lim" userId="7838b560f970679e" providerId="LiveId" clId="{60EF042B-A713-434C-AD57-F62189C57BC1}" dt="2024-07-18T14:25:07.577" v="725" actId="1076"/>
          <ac:spMkLst>
            <pc:docMk/>
            <pc:sldMk cId="3129399577" sldId="263"/>
            <ac:spMk id="7" creationId="{49EE6CED-0517-89A1-997D-ADACD6C888CA}"/>
          </ac:spMkLst>
        </pc:spChg>
        <pc:picChg chg="mod ord">
          <ac:chgData name="Lennon Lim" userId="7838b560f970679e" providerId="LiveId" clId="{60EF042B-A713-434C-AD57-F62189C57BC1}" dt="2024-07-18T14:25:22.992" v="730" actId="1076"/>
          <ac:picMkLst>
            <pc:docMk/>
            <pc:sldMk cId="3129399577" sldId="263"/>
            <ac:picMk id="13" creationId="{E9F63A71-5FF8-3769-9B22-7D0CFC2EB330}"/>
          </ac:picMkLst>
        </pc:picChg>
      </pc:sldChg>
      <pc:sldChg chg="addSp delSp modSp add mod">
        <pc:chgData name="Lennon Lim" userId="7838b560f970679e" providerId="LiveId" clId="{60EF042B-A713-434C-AD57-F62189C57BC1}" dt="2024-07-18T14:26:45.952" v="746" actId="13244"/>
        <pc:sldMkLst>
          <pc:docMk/>
          <pc:sldMk cId="373996691" sldId="264"/>
        </pc:sldMkLst>
        <pc:spChg chg="del mod">
          <ac:chgData name="Lennon Lim" userId="7838b560f970679e" providerId="LiveId" clId="{60EF042B-A713-434C-AD57-F62189C57BC1}" dt="2024-07-18T14:26:19.450" v="738" actId="478"/>
          <ac:spMkLst>
            <pc:docMk/>
            <pc:sldMk cId="373996691" sldId="264"/>
            <ac:spMk id="2" creationId="{4C949A2B-85E7-B929-2033-DAC276F38219}"/>
          </ac:spMkLst>
        </pc:spChg>
        <pc:spChg chg="add mod">
          <ac:chgData name="Lennon Lim" userId="7838b560f970679e" providerId="LiveId" clId="{60EF042B-A713-434C-AD57-F62189C57BC1}" dt="2024-07-18T14:26:43.580" v="745" actId="1076"/>
          <ac:spMkLst>
            <pc:docMk/>
            <pc:sldMk cId="373996691" sldId="264"/>
            <ac:spMk id="3" creationId="{A0E96D07-D0CE-1E01-29F7-D2A369F04595}"/>
          </ac:spMkLst>
        </pc:spChg>
        <pc:picChg chg="ord">
          <ac:chgData name="Lennon Lim" userId="7838b560f970679e" providerId="LiveId" clId="{60EF042B-A713-434C-AD57-F62189C57BC1}" dt="2024-07-18T14:26:45.952" v="746" actId="13244"/>
          <ac:picMkLst>
            <pc:docMk/>
            <pc:sldMk cId="373996691" sldId="264"/>
            <ac:picMk id="13" creationId="{E9F63A71-5FF8-3769-9B22-7D0CFC2EB330}"/>
          </ac:picMkLst>
        </pc:picChg>
      </pc:sldChg>
      <pc:sldChg chg="addSp modSp add mod modTransition">
        <pc:chgData name="Lennon Lim" userId="7838b560f970679e" providerId="LiveId" clId="{60EF042B-A713-434C-AD57-F62189C57BC1}" dt="2024-07-19T09:41:36.192" v="887"/>
        <pc:sldMkLst>
          <pc:docMk/>
          <pc:sldMk cId="2558351523" sldId="265"/>
        </pc:sldMkLst>
        <pc:spChg chg="mod">
          <ac:chgData name="Lennon Lim" userId="7838b560f970679e" providerId="LiveId" clId="{60EF042B-A713-434C-AD57-F62189C57BC1}" dt="2024-07-18T14:25:53.870" v="735" actId="1076"/>
          <ac:spMkLst>
            <pc:docMk/>
            <pc:sldMk cId="2558351523" sldId="265"/>
            <ac:spMk id="2" creationId="{4C949A2B-85E7-B929-2033-DAC276F38219}"/>
          </ac:spMkLst>
        </pc:spChg>
        <pc:spChg chg="add mod">
          <ac:chgData name="Lennon Lim" userId="7838b560f970679e" providerId="LiveId" clId="{60EF042B-A713-434C-AD57-F62189C57BC1}" dt="2024-07-18T14:27:19.895" v="750" actId="1076"/>
          <ac:spMkLst>
            <pc:docMk/>
            <pc:sldMk cId="2558351523" sldId="265"/>
            <ac:spMk id="3" creationId="{367E2AD0-172C-2E31-1767-6A5E09521717}"/>
          </ac:spMkLst>
        </pc:spChg>
        <pc:spChg chg="mod">
          <ac:chgData name="Lennon Lim" userId="7838b560f970679e" providerId="LiveId" clId="{60EF042B-A713-434C-AD57-F62189C57BC1}" dt="2024-07-18T14:25:42.548" v="732" actId="1076"/>
          <ac:spMkLst>
            <pc:docMk/>
            <pc:sldMk cId="2558351523" sldId="265"/>
            <ac:spMk id="7" creationId="{49EE6CED-0517-89A1-997D-ADACD6C888CA}"/>
          </ac:spMkLst>
        </pc:spChg>
        <pc:picChg chg="add mod">
          <ac:chgData name="Lennon Lim" userId="7838b560f970679e" providerId="LiveId" clId="{60EF042B-A713-434C-AD57-F62189C57BC1}" dt="2024-07-18T14:27:19.895" v="750" actId="1076"/>
          <ac:picMkLst>
            <pc:docMk/>
            <pc:sldMk cId="2558351523" sldId="265"/>
            <ac:picMk id="4" creationId="{67AE9DC8-A29F-8ACD-2681-69441EA9574C}"/>
          </ac:picMkLst>
        </pc:picChg>
        <pc:picChg chg="mod">
          <ac:chgData name="Lennon Lim" userId="7838b560f970679e" providerId="LiveId" clId="{60EF042B-A713-434C-AD57-F62189C57BC1}" dt="2024-07-19T09:41:00.014" v="885" actId="1076"/>
          <ac:picMkLst>
            <pc:docMk/>
            <pc:sldMk cId="2558351523" sldId="265"/>
            <ac:picMk id="13" creationId="{E9F63A71-5FF8-3769-9B22-7D0CFC2EB330}"/>
          </ac:picMkLst>
        </pc:picChg>
      </pc:sldChg>
      <pc:sldChg chg="addSp delSp modSp new mod delAnim modAnim">
        <pc:chgData name="Lennon Lim" userId="7838b560f970679e" providerId="LiveId" clId="{60EF042B-A713-434C-AD57-F62189C57BC1}" dt="2024-07-18T19:42:39.369" v="884" actId="1076"/>
        <pc:sldMkLst>
          <pc:docMk/>
          <pc:sldMk cId="207726945" sldId="266"/>
        </pc:sldMkLst>
        <pc:spChg chg="del">
          <ac:chgData name="Lennon Lim" userId="7838b560f970679e" providerId="LiveId" clId="{60EF042B-A713-434C-AD57-F62189C57BC1}" dt="2024-07-18T19:37:25.947" v="796" actId="478"/>
          <ac:spMkLst>
            <pc:docMk/>
            <pc:sldMk cId="207726945" sldId="266"/>
            <ac:spMk id="2" creationId="{B348F502-3055-5D27-FCA2-ACC3C4D194B6}"/>
          </ac:spMkLst>
        </pc:spChg>
        <pc:spChg chg="del">
          <ac:chgData name="Lennon Lim" userId="7838b560f970679e" providerId="LiveId" clId="{60EF042B-A713-434C-AD57-F62189C57BC1}" dt="2024-07-18T19:32:57.005" v="795"/>
          <ac:spMkLst>
            <pc:docMk/>
            <pc:sldMk cId="207726945" sldId="266"/>
            <ac:spMk id="3" creationId="{9C53DE63-08C4-1039-4CE0-9DFE93BD88F9}"/>
          </ac:spMkLst>
        </pc:spChg>
        <pc:spChg chg="add del mod">
          <ac:chgData name="Lennon Lim" userId="7838b560f970679e" providerId="LiveId" clId="{60EF042B-A713-434C-AD57-F62189C57BC1}" dt="2024-07-18T19:39:54.282" v="798" actId="478"/>
          <ac:spMkLst>
            <pc:docMk/>
            <pc:sldMk cId="207726945" sldId="266"/>
            <ac:spMk id="6" creationId="{6CB25A61-8B22-0E4A-DAE8-4578EED57FE4}"/>
          </ac:spMkLst>
        </pc:spChg>
        <pc:spChg chg="add mod ord">
          <ac:chgData name="Lennon Lim" userId="7838b560f970679e" providerId="LiveId" clId="{60EF042B-A713-434C-AD57-F62189C57BC1}" dt="2024-07-18T19:42:39.369" v="884" actId="1076"/>
          <ac:spMkLst>
            <pc:docMk/>
            <pc:sldMk cId="207726945" sldId="266"/>
            <ac:spMk id="7" creationId="{A6EA7D01-AD31-2FC1-BA09-AFD19A0F2AC4}"/>
          </ac:spMkLst>
        </pc:spChg>
        <pc:picChg chg="add del mod">
          <ac:chgData name="Lennon Lim" userId="7838b560f970679e" providerId="LiveId" clId="{60EF042B-A713-434C-AD57-F62189C57BC1}" dt="2024-07-18T19:37:26.689" v="797" actId="478"/>
          <ac:picMkLst>
            <pc:docMk/>
            <pc:sldMk cId="207726945" sldId="266"/>
            <ac:picMk id="4" creationId="{D6AB732B-B326-75F5-BD1E-CE5CBA51976B}"/>
          </ac:picMkLst>
        </pc:picChg>
        <pc:picChg chg="add mod">
          <ac:chgData name="Lennon Lim" userId="7838b560f970679e" providerId="LiveId" clId="{60EF042B-A713-434C-AD57-F62189C57BC1}" dt="2024-07-18T19:41:22.346" v="882" actId="1076"/>
          <ac:picMkLst>
            <pc:docMk/>
            <pc:sldMk cId="207726945" sldId="266"/>
            <ac:picMk id="9" creationId="{D114AB54-8BBE-954A-46EB-A1CACA93E7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9E15A-431D-4708-8CD0-C4B04E605BA3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69B9E-17D0-4384-A36F-89F0AB97ED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65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17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688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12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49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63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44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44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053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03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541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821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11C86D0-C439-4C80-BC97-FBC05ABCFFF6}" type="datetimeFigureOut">
              <a:rPr lang="en-SG" smtClean="0"/>
              <a:t>5/8/2024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25F514F-987A-4000-AFB2-D80B60024E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541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objective">
            <a:extLst>
              <a:ext uri="{FF2B5EF4-FFF2-40B4-BE49-F238E27FC236}">
                <a16:creationId xmlns:a16="http://schemas.microsoft.com/office/drawing/2014/main" id="{4C949A2B-85E7-B929-2033-DAC276F38219}"/>
              </a:ext>
            </a:extLst>
          </p:cNvPr>
          <p:cNvSpPr txBox="1"/>
          <p:nvPr/>
        </p:nvSpPr>
        <p:spPr>
          <a:xfrm>
            <a:off x="4184350" y="7965061"/>
            <a:ext cx="41468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shurikens, and input it on the Ninja Pulse in the same order.</a:t>
            </a:r>
            <a:endParaRPr lang="en-SG" sz="3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26" y="7044567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384E9-DE3B-86C5-E20D-B8579625CBBE}"/>
              </a:ext>
            </a:extLst>
          </p:cNvPr>
          <p:cNvSpPr txBox="1"/>
          <p:nvPr/>
        </p:nvSpPr>
        <p:spPr>
          <a:xfrm>
            <a:off x="4062430" y="-1456465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939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tuah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3881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5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9B3D2696-7BBE-5F43-3068-F2E048FE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053548"/>
            <a:ext cx="5804452" cy="5804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C0C8F-59DE-09E7-5BA0-5410191EC08E}"/>
              </a:ext>
            </a:extLst>
          </p:cNvPr>
          <p:cNvSpPr txBox="1"/>
          <p:nvPr/>
        </p:nvSpPr>
        <p:spPr>
          <a:xfrm>
            <a:off x="705519" y="2844225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62227-5BBE-CEFA-6501-D541C8F5B4E5}"/>
              </a:ext>
            </a:extLst>
          </p:cNvPr>
          <p:cNvSpPr txBox="1"/>
          <p:nvPr/>
        </p:nvSpPr>
        <p:spPr>
          <a:xfrm>
            <a:off x="9593091" y="2041649"/>
            <a:ext cx="227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CAA68-9C56-FB00-322C-FFAC9C7C5A37}"/>
              </a:ext>
            </a:extLst>
          </p:cNvPr>
          <p:cNvSpPr txBox="1"/>
          <p:nvPr/>
        </p:nvSpPr>
        <p:spPr>
          <a:xfrm>
            <a:off x="9351134" y="3822236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Submit Button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8021E-1233-0F4C-A844-045F52723B7C}"/>
              </a:ext>
            </a:extLst>
          </p:cNvPr>
          <p:cNvSpPr txBox="1"/>
          <p:nvPr/>
        </p:nvSpPr>
        <p:spPr>
          <a:xfrm>
            <a:off x="695260" y="5557927"/>
            <a:ext cx="2033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Level starts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EDDE8-3CD0-8C23-F501-A3645756D7E0}"/>
              </a:ext>
            </a:extLst>
          </p:cNvPr>
          <p:cNvSpPr txBox="1"/>
          <p:nvPr/>
        </p:nvSpPr>
        <p:spPr>
          <a:xfrm>
            <a:off x="9593091" y="5895210"/>
            <a:ext cx="209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D4669-6CE7-9FE9-149B-DD879A5A8A1F}"/>
              </a:ext>
            </a:extLst>
          </p:cNvPr>
          <p:cNvSpPr txBox="1"/>
          <p:nvPr/>
        </p:nvSpPr>
        <p:spPr>
          <a:xfrm>
            <a:off x="9593091" y="5018048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27" name="Picture 26" descr="A group of colorful squares&#10;&#10;Description automatically generated">
            <a:extLst>
              <a:ext uri="{FF2B5EF4-FFF2-40B4-BE49-F238E27FC236}">
                <a16:creationId xmlns:a16="http://schemas.microsoft.com/office/drawing/2014/main" id="{6EC7CC2A-A8D3-34CB-AFE0-1C6127DFE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830050"/>
            <a:ext cx="5804452" cy="58044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48FDAC-9FBB-0B20-0AE9-651B0FFE3A37}"/>
              </a:ext>
            </a:extLst>
          </p:cNvPr>
          <p:cNvCxnSpPr/>
          <p:nvPr/>
        </p:nvCxnSpPr>
        <p:spPr>
          <a:xfrm flipH="1" flipV="1">
            <a:off x="2865120" y="3208020"/>
            <a:ext cx="2011680" cy="281940"/>
          </a:xfrm>
          <a:prstGeom prst="straightConnector1">
            <a:avLst/>
          </a:prstGeom>
          <a:ln>
            <a:solidFill>
              <a:srgbClr val="00FF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B6554-2B67-8A1B-3804-FA39069643CE}"/>
              </a:ext>
            </a:extLst>
          </p:cNvPr>
          <p:cNvCxnSpPr/>
          <p:nvPr/>
        </p:nvCxnSpPr>
        <p:spPr>
          <a:xfrm flipH="1">
            <a:off x="2840866" y="5804452"/>
            <a:ext cx="923414" cy="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C968D3-9FB1-2FD2-048F-7C7583D1454C}"/>
              </a:ext>
            </a:extLst>
          </p:cNvPr>
          <p:cNvCxnSpPr/>
          <p:nvPr/>
        </p:nvCxnSpPr>
        <p:spPr>
          <a:xfrm flipV="1">
            <a:off x="6781800" y="2473656"/>
            <a:ext cx="2681370" cy="1016304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F722A2-566A-71EB-32DB-8E5027D928B0}"/>
              </a:ext>
            </a:extLst>
          </p:cNvPr>
          <p:cNvCxnSpPr/>
          <p:nvPr/>
        </p:nvCxnSpPr>
        <p:spPr>
          <a:xfrm flipV="1">
            <a:off x="8511540" y="4287110"/>
            <a:ext cx="731520" cy="3558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F1E4BD-8BCF-7C78-9B2E-CF6C1E52C33E}"/>
              </a:ext>
            </a:extLst>
          </p:cNvPr>
          <p:cNvCxnSpPr>
            <a:endCxn id="11" idx="1"/>
          </p:cNvCxnSpPr>
          <p:nvPr/>
        </p:nvCxnSpPr>
        <p:spPr>
          <a:xfrm>
            <a:off x="8404860" y="5895210"/>
            <a:ext cx="1188231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85AE1-9A65-6205-0058-DE55212E2BA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5240" y="5310436"/>
            <a:ext cx="1957851" cy="16834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0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White Smoke">
            <a:hlinkClick r:id="" action="ppaction://media"/>
            <a:extLst>
              <a:ext uri="{FF2B5EF4-FFF2-40B4-BE49-F238E27FC236}">
                <a16:creationId xmlns:a16="http://schemas.microsoft.com/office/drawing/2014/main" id="{D114AB54-8BBE-954A-46EB-A1CACA93E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A7D01-AD31-2FC1-BA09-AFD19A0F2AC4}"/>
              </a:ext>
            </a:extLst>
          </p:cNvPr>
          <p:cNvSpPr txBox="1"/>
          <p:nvPr/>
        </p:nvSpPr>
        <p:spPr>
          <a:xfrm>
            <a:off x="1361170" y="1745592"/>
            <a:ext cx="946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If you fail to input correctly, you will be punished via </a:t>
            </a:r>
            <a:r>
              <a:rPr lang="en-US" sz="5400" dirty="0">
                <a:solidFill>
                  <a:srgbClr val="FF0000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smoking.</a:t>
            </a:r>
            <a:endParaRPr lang="en-SG" sz="5400" dirty="0">
              <a:solidFill>
                <a:srgbClr val="FF0000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tuah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>
            <a:spLocks/>
          </p:cNvSpPr>
          <p:nvPr/>
        </p:nvSpPr>
        <p:spPr>
          <a:xfrm>
            <a:off x="4155404" y="-54448"/>
            <a:ext cx="4136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96C727B8-97C1-AFD6-C51D-CBDCE5529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65" y="1053548"/>
            <a:ext cx="5804452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6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F9ADCEC7-0D6B-3052-5450-0B7C4B08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65" y="1053548"/>
            <a:ext cx="5804452" cy="5804452"/>
          </a:xfrm>
          <a:prstGeom prst="rect">
            <a:avLst/>
          </a:prstGeom>
        </p:spPr>
      </p:pic>
      <p:pic>
        <p:nvPicPr>
          <p:cNvPr id="4" name="Picture 3" descr="A group of colorful squares&#10;&#10;Description automatically generated">
            <a:extLst>
              <a:ext uri="{FF2B5EF4-FFF2-40B4-BE49-F238E27FC236}">
                <a16:creationId xmlns:a16="http://schemas.microsoft.com/office/drawing/2014/main" id="{4FF7265E-103E-5C4F-FDD6-0D459EB54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2" y="1561101"/>
            <a:ext cx="5804452" cy="5804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4136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C0C8F-59DE-09E7-5BA0-5410191EC08E}"/>
              </a:ext>
            </a:extLst>
          </p:cNvPr>
          <p:cNvSpPr txBox="1"/>
          <p:nvPr/>
        </p:nvSpPr>
        <p:spPr>
          <a:xfrm>
            <a:off x="705519" y="2844225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62227-5BBE-CEFA-6501-D541C8F5B4E5}"/>
              </a:ext>
            </a:extLst>
          </p:cNvPr>
          <p:cNvSpPr txBox="1"/>
          <p:nvPr/>
        </p:nvSpPr>
        <p:spPr>
          <a:xfrm>
            <a:off x="9593091" y="2041649"/>
            <a:ext cx="227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CAA68-9C56-FB00-322C-FFAC9C7C5A37}"/>
              </a:ext>
            </a:extLst>
          </p:cNvPr>
          <p:cNvSpPr txBox="1"/>
          <p:nvPr/>
        </p:nvSpPr>
        <p:spPr>
          <a:xfrm>
            <a:off x="9351134" y="3822236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Submit Button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8021E-1233-0F4C-A844-045F52723B7C}"/>
              </a:ext>
            </a:extLst>
          </p:cNvPr>
          <p:cNvSpPr txBox="1"/>
          <p:nvPr/>
        </p:nvSpPr>
        <p:spPr>
          <a:xfrm>
            <a:off x="695260" y="5557927"/>
            <a:ext cx="2033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Level starts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EDDE8-3CD0-8C23-F501-A3645756D7E0}"/>
              </a:ext>
            </a:extLst>
          </p:cNvPr>
          <p:cNvSpPr txBox="1"/>
          <p:nvPr/>
        </p:nvSpPr>
        <p:spPr>
          <a:xfrm>
            <a:off x="9593091" y="5895210"/>
            <a:ext cx="209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Hard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D4669-6CE7-9FE9-149B-DD879A5A8A1F}"/>
              </a:ext>
            </a:extLst>
          </p:cNvPr>
          <p:cNvSpPr txBox="1"/>
          <p:nvPr/>
        </p:nvSpPr>
        <p:spPr>
          <a:xfrm>
            <a:off x="9593091" y="5018048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32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48FDAC-9FBB-0B20-0AE9-651B0FFE3A37}"/>
              </a:ext>
            </a:extLst>
          </p:cNvPr>
          <p:cNvCxnSpPr/>
          <p:nvPr/>
        </p:nvCxnSpPr>
        <p:spPr>
          <a:xfrm flipH="1" flipV="1">
            <a:off x="2865120" y="3208020"/>
            <a:ext cx="2011680" cy="281940"/>
          </a:xfrm>
          <a:prstGeom prst="straightConnector1">
            <a:avLst/>
          </a:prstGeom>
          <a:ln>
            <a:solidFill>
              <a:srgbClr val="00FF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B6554-2B67-8A1B-3804-FA39069643CE}"/>
              </a:ext>
            </a:extLst>
          </p:cNvPr>
          <p:cNvCxnSpPr>
            <a:cxnSpLocks/>
          </p:cNvCxnSpPr>
          <p:nvPr/>
        </p:nvCxnSpPr>
        <p:spPr>
          <a:xfrm flipH="1">
            <a:off x="2840866" y="5804452"/>
            <a:ext cx="1527934" cy="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C968D3-9FB1-2FD2-048F-7C7583D1454C}"/>
              </a:ext>
            </a:extLst>
          </p:cNvPr>
          <p:cNvCxnSpPr/>
          <p:nvPr/>
        </p:nvCxnSpPr>
        <p:spPr>
          <a:xfrm flipV="1">
            <a:off x="6781800" y="2473656"/>
            <a:ext cx="2681370" cy="1016304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F722A2-566A-71EB-32DB-8E5027D928B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404860" y="4114624"/>
            <a:ext cx="946274" cy="916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F1E4BD-8BCF-7C78-9B2E-CF6C1E52C33E}"/>
              </a:ext>
            </a:extLst>
          </p:cNvPr>
          <p:cNvCxnSpPr>
            <a:endCxn id="11" idx="1"/>
          </p:cNvCxnSpPr>
          <p:nvPr/>
        </p:nvCxnSpPr>
        <p:spPr>
          <a:xfrm>
            <a:off x="8404860" y="5895210"/>
            <a:ext cx="1188231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85AE1-9A65-6205-0058-DE55212E2BA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5240" y="5310436"/>
            <a:ext cx="1957851" cy="16834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E82AC6-B6CC-75FB-761A-B6FE03AEF8F7}"/>
              </a:ext>
            </a:extLst>
          </p:cNvPr>
          <p:cNvSpPr txBox="1"/>
          <p:nvPr/>
        </p:nvSpPr>
        <p:spPr>
          <a:xfrm>
            <a:off x="817555" y="3955774"/>
            <a:ext cx="219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FF0060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Back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65944-3FCF-F25C-F94D-9AAA162CF29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3014567" y="4212314"/>
            <a:ext cx="2359625" cy="35848"/>
          </a:xfrm>
          <a:prstGeom prst="straightConnector1">
            <a:avLst/>
          </a:prstGeom>
          <a:ln>
            <a:solidFill>
              <a:srgbClr val="FF0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83C97A-00D2-C005-47EC-BBCC3700363C}"/>
              </a:ext>
            </a:extLst>
          </p:cNvPr>
          <p:cNvSpPr txBox="1"/>
          <p:nvPr/>
        </p:nvSpPr>
        <p:spPr>
          <a:xfrm>
            <a:off x="9554831" y="1086832"/>
            <a:ext cx="2291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2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Front</a:t>
            </a:r>
            <a:r>
              <a:rPr lang="en-US" sz="3200" u="sng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 Button</a:t>
            </a:r>
            <a:endParaRPr lang="en-SG" sz="3200" u="sng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F94D2-9B6F-8C5E-07E4-A6C8FED2A4E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294555" y="1379220"/>
            <a:ext cx="3260276" cy="157133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5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062430" y="98015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26" y="1299087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  <p:pic>
        <p:nvPicPr>
          <p:cNvPr id="2050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F8EEE782-AFBB-3DDB-9B6C-1E480BAE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4053">
            <a:off x="-3044767" y="-4271385"/>
            <a:ext cx="5196348" cy="519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065942" y="-1173947"/>
            <a:ext cx="40671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Ninja Pulse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3" name="!LPDefault" descr="A square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E9F63A71-5FF8-3769-9B22-7D0CFC2E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26" y="2635458"/>
            <a:ext cx="5196348" cy="5196348"/>
          </a:xfrm>
          <a:prstGeom prst="rect">
            <a:avLst/>
          </a:prstGeom>
          <a:effectLst>
            <a:glow rad="139700">
              <a:schemeClr val="tx1">
                <a:lumMod val="95000"/>
                <a:alpha val="40000"/>
              </a:schemeClr>
            </a:glow>
            <a:innerShdw>
              <a:prstClr val="black"/>
            </a:innerShdw>
          </a:effectLst>
        </p:spPr>
      </p:pic>
      <p:pic>
        <p:nvPicPr>
          <p:cNvPr id="2050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F8EEE782-AFBB-3DDB-9B6C-1E480BAE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690">
            <a:off x="3497826" y="1299087"/>
            <a:ext cx="5196348" cy="519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9785B-F157-FA41-1535-CBFE17BE07EA}"/>
              </a:ext>
            </a:extLst>
          </p:cNvPr>
          <p:cNvSpPr txBox="1"/>
          <p:nvPr/>
        </p:nvSpPr>
        <p:spPr>
          <a:xfrm>
            <a:off x="4439104" y="0"/>
            <a:ext cx="3313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Shuriken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4" name="Picture 2" descr="Download Male, Man, Stick Figure. Royalty-Free Vector Graphic">
            <a:extLst>
              <a:ext uri="{FF2B5EF4-FFF2-40B4-BE49-F238E27FC236}">
                <a16:creationId xmlns:a16="http://schemas.microsoft.com/office/drawing/2014/main" id="{B02B0F79-14F1-C6E1-754F-DB3CACCB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55" y="7276706"/>
            <a:ext cx="4377690" cy="87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olume PNG Clipart | PNG All">
            <a:extLst>
              <a:ext uri="{FF2B5EF4-FFF2-40B4-BE49-F238E27FC236}">
                <a16:creationId xmlns:a16="http://schemas.microsoft.com/office/drawing/2014/main" id="{127B87FA-1D85-58B0-B124-4DC3B01F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 rot="10800000">
            <a:off x="12466319" y="1686206"/>
            <a:ext cx="1096581" cy="15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olume PNG Clipart | PNG All">
            <a:extLst>
              <a:ext uri="{FF2B5EF4-FFF2-40B4-BE49-F238E27FC236}">
                <a16:creationId xmlns:a16="http://schemas.microsoft.com/office/drawing/2014/main" id="{A6CAA051-0F61-00F5-AD63-283565D9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>
            <a:off x="-1508061" y="1686206"/>
            <a:ext cx="1096581" cy="15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FFB5D0FA-2952-B0F6-31E8-B8A094A6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0470" y="1320447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A59EC1DE-0BC8-21C9-F4B1-B5EA778C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41577" y="1331088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E389F-8769-6A64-7E55-94A02EB91035}"/>
              </a:ext>
            </a:extLst>
          </p:cNvPr>
          <p:cNvSpPr txBox="1"/>
          <p:nvPr/>
        </p:nvSpPr>
        <p:spPr>
          <a:xfrm>
            <a:off x="-1801955" y="5583498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endParaRPr lang="en-SG" sz="66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5C577-FC58-765F-E0F0-5F379EB9F3A4}"/>
              </a:ext>
            </a:extLst>
          </p:cNvPr>
          <p:cNvSpPr txBox="1"/>
          <p:nvPr/>
        </p:nvSpPr>
        <p:spPr>
          <a:xfrm>
            <a:off x="12272906" y="5578065"/>
            <a:ext cx="19782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endParaRPr lang="en-SG" sz="66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18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F8EEE782-AFBB-3DDB-9B6C-1E480BAE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076">
            <a:off x="5366195" y="969680"/>
            <a:ext cx="1459610" cy="14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9785B-F157-FA41-1535-CBFE17BE07EA}"/>
              </a:ext>
            </a:extLst>
          </p:cNvPr>
          <p:cNvSpPr txBox="1"/>
          <p:nvPr/>
        </p:nvSpPr>
        <p:spPr>
          <a:xfrm>
            <a:off x="2623735" y="-111192"/>
            <a:ext cx="6944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Listen on both sides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3074" name="Picture 2" descr="Download Male, Man, Stick Figure. Royalty-Free Vector Graphic">
            <a:extLst>
              <a:ext uri="{FF2B5EF4-FFF2-40B4-BE49-F238E27FC236}">
                <a16:creationId xmlns:a16="http://schemas.microsoft.com/office/drawing/2014/main" id="{9B9307B3-0A1D-F3CD-F1FD-7819FF88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017124"/>
            <a:ext cx="186690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Volume PNG Clipart | PNG All">
            <a:extLst>
              <a:ext uri="{FF2B5EF4-FFF2-40B4-BE49-F238E27FC236}">
                <a16:creationId xmlns:a16="http://schemas.microsoft.com/office/drawing/2014/main" id="{F3756DCF-43A4-7669-99A3-956FC57D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 rot="10800000">
            <a:off x="8164010" y="1309804"/>
            <a:ext cx="2046727" cy="29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olume PNG Clipart | PNG All">
            <a:extLst>
              <a:ext uri="{FF2B5EF4-FFF2-40B4-BE49-F238E27FC236}">
                <a16:creationId xmlns:a16="http://schemas.microsoft.com/office/drawing/2014/main" id="{596D1BF6-3316-BE10-BE75-FCA73116C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>
            <a:off x="1981263" y="1320446"/>
            <a:ext cx="2046727" cy="29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36EC43EB-4B50-EB08-3140-038AB556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26" y="1320447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BFDFFE89-4DB1-AC3D-CDC2-DD062237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4333" y="1320446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8639C-5668-AB89-2473-053B9274AF5C}"/>
              </a:ext>
            </a:extLst>
          </p:cNvPr>
          <p:cNvSpPr txBox="1"/>
          <p:nvPr/>
        </p:nvSpPr>
        <p:spPr>
          <a:xfrm>
            <a:off x="285289" y="5537553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endParaRPr lang="en-SG" sz="66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63A14-3AB8-87C7-893A-3601FA77674C}"/>
              </a:ext>
            </a:extLst>
          </p:cNvPr>
          <p:cNvSpPr txBox="1"/>
          <p:nvPr/>
        </p:nvSpPr>
        <p:spPr>
          <a:xfrm>
            <a:off x="10185662" y="5537553"/>
            <a:ext cx="19782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endParaRPr lang="en-SG" sz="66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7" name="!objective">
            <a:extLst>
              <a:ext uri="{FF2B5EF4-FFF2-40B4-BE49-F238E27FC236}">
                <a16:creationId xmlns:a16="http://schemas.microsoft.com/office/drawing/2014/main" id="{0C9FF4FD-5126-A123-04D3-D42E3711D501}"/>
              </a:ext>
            </a:extLst>
          </p:cNvPr>
          <p:cNvSpPr txBox="1"/>
          <p:nvPr/>
        </p:nvSpPr>
        <p:spPr>
          <a:xfrm>
            <a:off x="4088331" y="2640892"/>
            <a:ext cx="40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noFill/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shurikens, and input it on the Ninja Pulse in the same order.</a:t>
            </a:r>
            <a:endParaRPr lang="en-SG" sz="2000" dirty="0">
              <a:noFill/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36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F8EEE782-AFBB-3DDB-9B6C-1E480BAE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690">
            <a:off x="5503996" y="474561"/>
            <a:ext cx="1184009" cy="11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Male, Man, Stick Figure. Royalty-Free Vector Graphic">
            <a:extLst>
              <a:ext uri="{FF2B5EF4-FFF2-40B4-BE49-F238E27FC236}">
                <a16:creationId xmlns:a16="http://schemas.microsoft.com/office/drawing/2014/main" id="{B02B0F79-14F1-C6E1-754F-DB3CACCB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55" y="7276706"/>
            <a:ext cx="4377690" cy="87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olume PNG Clipart | PNG All">
            <a:extLst>
              <a:ext uri="{FF2B5EF4-FFF2-40B4-BE49-F238E27FC236}">
                <a16:creationId xmlns:a16="http://schemas.microsoft.com/office/drawing/2014/main" id="{127B87FA-1D85-58B0-B124-4DC3B01F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 rot="10800000">
            <a:off x="12466319" y="1686206"/>
            <a:ext cx="1096581" cy="15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olume PNG Clipart | PNG All">
            <a:extLst>
              <a:ext uri="{FF2B5EF4-FFF2-40B4-BE49-F238E27FC236}">
                <a16:creationId xmlns:a16="http://schemas.microsoft.com/office/drawing/2014/main" id="{A6CAA051-0F61-00F5-AD63-283565D9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>
            <a:off x="-1508061" y="1686206"/>
            <a:ext cx="1096581" cy="15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FFB5D0FA-2952-B0F6-31E8-B8A094A6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0470" y="1320447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A59EC1DE-0BC8-21C9-F4B1-B5EA778C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41577" y="1331088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E389F-8769-6A64-7E55-94A02EB91035}"/>
              </a:ext>
            </a:extLst>
          </p:cNvPr>
          <p:cNvSpPr txBox="1"/>
          <p:nvPr/>
        </p:nvSpPr>
        <p:spPr>
          <a:xfrm>
            <a:off x="-1801955" y="5583498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endParaRPr lang="en-SG" sz="66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5C577-FC58-765F-E0F0-5F379EB9F3A4}"/>
              </a:ext>
            </a:extLst>
          </p:cNvPr>
          <p:cNvSpPr txBox="1"/>
          <p:nvPr/>
        </p:nvSpPr>
        <p:spPr>
          <a:xfrm>
            <a:off x="12272906" y="5578065"/>
            <a:ext cx="19782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endParaRPr lang="en-SG" sz="66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3" name="!objective">
            <a:extLst>
              <a:ext uri="{FF2B5EF4-FFF2-40B4-BE49-F238E27FC236}">
                <a16:creationId xmlns:a16="http://schemas.microsoft.com/office/drawing/2014/main" id="{550935D6-CB2D-5CBF-462A-F3D954260688}"/>
              </a:ext>
            </a:extLst>
          </p:cNvPr>
          <p:cNvSpPr txBox="1"/>
          <p:nvPr/>
        </p:nvSpPr>
        <p:spPr>
          <a:xfrm>
            <a:off x="856479" y="2136338"/>
            <a:ext cx="1055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shurikens, and input it on the Ninja Pulse in the same order.</a:t>
            </a:r>
            <a:endParaRPr lang="en-SG" sz="54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CB550-6F25-C170-393D-70E38074F702}"/>
              </a:ext>
            </a:extLst>
          </p:cNvPr>
          <p:cNvSpPr txBox="1"/>
          <p:nvPr/>
        </p:nvSpPr>
        <p:spPr>
          <a:xfrm>
            <a:off x="2623735" y="-1254192"/>
            <a:ext cx="6944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Listen on both sides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9A8B4-02BA-5320-D64B-94C27031E846}"/>
              </a:ext>
            </a:extLst>
          </p:cNvPr>
          <p:cNvSpPr txBox="1"/>
          <p:nvPr/>
        </p:nvSpPr>
        <p:spPr>
          <a:xfrm>
            <a:off x="2051242" y="-1254192"/>
            <a:ext cx="8169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After the sound ends…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D0CA6-7B1F-D462-0168-15F1AB4DDF44}"/>
              </a:ext>
            </a:extLst>
          </p:cNvPr>
          <p:cNvSpPr txBox="1"/>
          <p:nvPr/>
        </p:nvSpPr>
        <p:spPr>
          <a:xfrm>
            <a:off x="8146001" y="434340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noFill/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1) 2x</a:t>
            </a:r>
            <a:endParaRPr lang="en-SG" sz="5400" dirty="0">
              <a:noFill/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4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92E191B5-BB40-4A0E-82D8-ECFD180F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9821225" y="4323559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617DAB-8C15-500D-5E55-04691EA818AE}"/>
              </a:ext>
            </a:extLst>
          </p:cNvPr>
          <p:cNvSpPr txBox="1"/>
          <p:nvPr/>
        </p:nvSpPr>
        <p:spPr>
          <a:xfrm>
            <a:off x="1451057" y="434340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noFill/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2) 3x</a:t>
            </a:r>
            <a:endParaRPr lang="en-SG" sz="5400" dirty="0">
              <a:noFill/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6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D088E44C-E3E7-8B97-3888-79C92D72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3126902" y="4328989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F8EEE782-AFBB-3DDB-9B6C-1E480BAE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076">
            <a:off x="5366195" y="969680"/>
            <a:ext cx="1459610" cy="14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9785B-F157-FA41-1535-CBFE17BE07EA}"/>
              </a:ext>
            </a:extLst>
          </p:cNvPr>
          <p:cNvSpPr txBox="1"/>
          <p:nvPr/>
        </p:nvSpPr>
        <p:spPr>
          <a:xfrm>
            <a:off x="2016438" y="-101577"/>
            <a:ext cx="8169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After the sound ends…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3074" name="Picture 2" descr="Download Male, Man, Stick Figure. Royalty-Free Vector Graphic">
            <a:extLst>
              <a:ext uri="{FF2B5EF4-FFF2-40B4-BE49-F238E27FC236}">
                <a16:creationId xmlns:a16="http://schemas.microsoft.com/office/drawing/2014/main" id="{9B9307B3-0A1D-F3CD-F1FD-7819FF88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017124"/>
            <a:ext cx="186690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Volume PNG Clipart | PNG All">
            <a:extLst>
              <a:ext uri="{FF2B5EF4-FFF2-40B4-BE49-F238E27FC236}">
                <a16:creationId xmlns:a16="http://schemas.microsoft.com/office/drawing/2014/main" id="{F3756DCF-43A4-7669-99A3-956FC57D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 rot="10800000">
            <a:off x="8164010" y="1309804"/>
            <a:ext cx="2046727" cy="29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olume PNG Clipart | PNG All">
            <a:extLst>
              <a:ext uri="{FF2B5EF4-FFF2-40B4-BE49-F238E27FC236}">
                <a16:creationId xmlns:a16="http://schemas.microsoft.com/office/drawing/2014/main" id="{596D1BF6-3316-BE10-BE75-FCA73116C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20294" r="12183" b="19421"/>
          <a:stretch/>
        </p:blipFill>
        <p:spPr bwMode="auto">
          <a:xfrm>
            <a:off x="1981263" y="1320446"/>
            <a:ext cx="2046727" cy="29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36EC43EB-4B50-EB08-3140-038AB556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26" y="1320447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udio speaker PNG transparent image download, size: 1080x1080px">
            <a:extLst>
              <a:ext uri="{FF2B5EF4-FFF2-40B4-BE49-F238E27FC236}">
                <a16:creationId xmlns:a16="http://schemas.microsoft.com/office/drawing/2014/main" id="{BFDFFE89-4DB1-AC3D-CDC2-DD062237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4333" y="1320446"/>
            <a:ext cx="2640893" cy="26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8639C-5668-AB89-2473-053B9274AF5C}"/>
              </a:ext>
            </a:extLst>
          </p:cNvPr>
          <p:cNvSpPr txBox="1"/>
          <p:nvPr/>
        </p:nvSpPr>
        <p:spPr>
          <a:xfrm>
            <a:off x="285289" y="5537553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Left</a:t>
            </a:r>
            <a:endParaRPr lang="en-SG" sz="66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63A14-3AB8-87C7-893A-3601FA77674C}"/>
              </a:ext>
            </a:extLst>
          </p:cNvPr>
          <p:cNvSpPr txBox="1"/>
          <p:nvPr/>
        </p:nvSpPr>
        <p:spPr>
          <a:xfrm>
            <a:off x="10185662" y="5537553"/>
            <a:ext cx="19782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Right</a:t>
            </a:r>
            <a:endParaRPr lang="en-SG" sz="66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7" name="!objective">
            <a:extLst>
              <a:ext uri="{FF2B5EF4-FFF2-40B4-BE49-F238E27FC236}">
                <a16:creationId xmlns:a16="http://schemas.microsoft.com/office/drawing/2014/main" id="{0C9FF4FD-5126-A123-04D3-D42E3711D501}"/>
              </a:ext>
            </a:extLst>
          </p:cNvPr>
          <p:cNvSpPr txBox="1"/>
          <p:nvPr/>
        </p:nvSpPr>
        <p:spPr>
          <a:xfrm>
            <a:off x="4088331" y="2640892"/>
            <a:ext cx="40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noFill/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shurikens, and input it on the Ninja Pulse in the same order.</a:t>
            </a:r>
            <a:endParaRPr lang="en-SG" sz="2000" dirty="0">
              <a:noFill/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7F455-4A10-B515-C866-B31139782B24}"/>
              </a:ext>
            </a:extLst>
          </p:cNvPr>
          <p:cNvSpPr txBox="1"/>
          <p:nvPr/>
        </p:nvSpPr>
        <p:spPr>
          <a:xfrm>
            <a:off x="7894084" y="433966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1) 2x</a:t>
            </a:r>
            <a:endParaRPr lang="en-SG" sz="54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9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11924A8E-44EB-F67F-A6EB-680C9823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9569308" y="4319819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8B0F7-98AD-153C-C943-BA42D89D9EDA}"/>
              </a:ext>
            </a:extLst>
          </p:cNvPr>
          <p:cNvSpPr txBox="1"/>
          <p:nvPr/>
        </p:nvSpPr>
        <p:spPr>
          <a:xfrm>
            <a:off x="1704433" y="4317953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2) 3x</a:t>
            </a:r>
            <a:endParaRPr lang="en-SG" sz="54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1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230CD6BA-A082-A0FD-7DAD-EFE51C00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3377062" y="4341307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ointed Finger PNGs for Free Download">
            <a:extLst>
              <a:ext uri="{FF2B5EF4-FFF2-40B4-BE49-F238E27FC236}">
                <a16:creationId xmlns:a16="http://schemas.microsoft.com/office/drawing/2014/main" id="{B220178C-ED5F-A97A-AE71-9D976721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65279" y="4339665"/>
            <a:ext cx="6555647" cy="6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CD4A436D-97AB-953A-A593-5275A955939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67" y="-8753831"/>
            <a:ext cx="8251466" cy="82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7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A568CA-D3FB-8C40-F911-461B763E0372}"/>
              </a:ext>
            </a:extLst>
          </p:cNvPr>
          <p:cNvSpPr txBox="1"/>
          <p:nvPr/>
        </p:nvSpPr>
        <p:spPr>
          <a:xfrm>
            <a:off x="10342566" y="2367233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effectLst>
                  <a:glow rad="342900">
                    <a:schemeClr val="accent4">
                      <a:alpha val="25000"/>
                    </a:schemeClr>
                  </a:glow>
                </a:effectLst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1) 2x</a:t>
            </a:r>
            <a:endParaRPr lang="en-SG" sz="5400" dirty="0">
              <a:solidFill>
                <a:schemeClr val="accent4"/>
              </a:solidFill>
              <a:effectLst>
                <a:glow rad="342900">
                  <a:schemeClr val="accent4">
                    <a:alpha val="25000"/>
                  </a:schemeClr>
                </a:glow>
              </a:effectLst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2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19C638A9-6221-B57F-683C-E828113F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65" y="-696733"/>
            <a:ext cx="8251466" cy="8251466"/>
          </a:xfrm>
          <a:prstGeom prst="rect">
            <a:avLst/>
          </a:prstGeom>
        </p:spPr>
      </p:pic>
      <p:pic>
        <p:nvPicPr>
          <p:cNvPr id="9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B50054F0-81BE-7152-7F72-53FC7B18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3924">
            <a:off x="10687888" y="3244028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67E0C-449C-762A-757A-2145AAA5E8BC}"/>
              </a:ext>
            </a:extLst>
          </p:cNvPr>
          <p:cNvSpPr txBox="1"/>
          <p:nvPr/>
        </p:nvSpPr>
        <p:spPr>
          <a:xfrm>
            <a:off x="119473" y="2367233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2) 3x</a:t>
            </a:r>
            <a:endParaRPr lang="en-SG" sz="54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1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B8C36295-4F0B-0E4E-2254-DE25ED0F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0374">
            <a:off x="464794" y="3244027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inted Finger PNGs for Free Download">
            <a:extLst>
              <a:ext uri="{FF2B5EF4-FFF2-40B4-BE49-F238E27FC236}">
                <a16:creationId xmlns:a16="http://schemas.microsoft.com/office/drawing/2014/main" id="{1B4861F4-B540-1EB6-D576-2715E7A2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6879" y="390550"/>
            <a:ext cx="6555647" cy="6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!press">
            <a:extLst>
              <a:ext uri="{FF2B5EF4-FFF2-40B4-BE49-F238E27FC236}">
                <a16:creationId xmlns:a16="http://schemas.microsoft.com/office/drawing/2014/main" id="{1CDF165F-5AAA-46F1-5EA6-74C74ABA8B99}"/>
              </a:ext>
            </a:extLst>
          </p:cNvPr>
          <p:cNvSpPr txBox="1"/>
          <p:nvPr/>
        </p:nvSpPr>
        <p:spPr>
          <a:xfrm>
            <a:off x="4176017" y="302353"/>
            <a:ext cx="3839962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Press 2 times</a:t>
            </a:r>
            <a:endParaRPr lang="en-SG" sz="5400" dirty="0">
              <a:solidFill>
                <a:schemeClr val="accent4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98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3289280" y="-2378762"/>
            <a:ext cx="5613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9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5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9B3D2696-7BBE-5F43-3068-F2E048FE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65" y="-696733"/>
            <a:ext cx="8251466" cy="8251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568CA-D3FB-8C40-F911-461B763E0372}"/>
              </a:ext>
            </a:extLst>
          </p:cNvPr>
          <p:cNvSpPr txBox="1"/>
          <p:nvPr/>
        </p:nvSpPr>
        <p:spPr>
          <a:xfrm>
            <a:off x="10342566" y="2367233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effectLst/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1) 2x</a:t>
            </a:r>
            <a:endParaRPr lang="en-SG" sz="5400" dirty="0">
              <a:solidFill>
                <a:schemeClr val="accent4"/>
              </a:solidFill>
              <a:effectLst/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9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B50054F0-81BE-7152-7F72-53FC7B18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10687888" y="3244028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67E0C-449C-762A-757A-2145AAA5E8BC}"/>
              </a:ext>
            </a:extLst>
          </p:cNvPr>
          <p:cNvSpPr txBox="1"/>
          <p:nvPr/>
        </p:nvSpPr>
        <p:spPr>
          <a:xfrm>
            <a:off x="119473" y="2367233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effectLst>
                  <a:glow rad="342900">
                    <a:schemeClr val="accent6">
                      <a:alpha val="25000"/>
                    </a:schemeClr>
                  </a:glow>
                </a:effectLst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2) 3x</a:t>
            </a:r>
            <a:endParaRPr lang="en-SG" sz="5400" dirty="0">
              <a:solidFill>
                <a:schemeClr val="accent6"/>
              </a:solidFill>
              <a:effectLst>
                <a:glow rad="342900">
                  <a:schemeClr val="accent6">
                    <a:alpha val="25000"/>
                  </a:schemeClr>
                </a:glow>
              </a:effectLst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11" name="Picture 2" descr="The Complete History of the Shuriken: The Ninja Throwing Stars">
            <a:extLst>
              <a:ext uri="{FF2B5EF4-FFF2-40B4-BE49-F238E27FC236}">
                <a16:creationId xmlns:a16="http://schemas.microsoft.com/office/drawing/2014/main" id="{B8C36295-4F0B-0E4E-2254-DE25ED0F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672">
            <a:off x="464794" y="3244027"/>
            <a:ext cx="1039318" cy="10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inted Finger PNGs for Free Download">
            <a:extLst>
              <a:ext uri="{FF2B5EF4-FFF2-40B4-BE49-F238E27FC236}">
                <a16:creationId xmlns:a16="http://schemas.microsoft.com/office/drawing/2014/main" id="{1B4861F4-B540-1EB6-D576-2715E7A2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649" y="302353"/>
            <a:ext cx="6555647" cy="6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press">
            <a:extLst>
              <a:ext uri="{FF2B5EF4-FFF2-40B4-BE49-F238E27FC236}">
                <a16:creationId xmlns:a16="http://schemas.microsoft.com/office/drawing/2014/main" id="{73F6B13F-B884-A98C-8CD1-9BB42E0AC158}"/>
              </a:ext>
            </a:extLst>
          </p:cNvPr>
          <p:cNvSpPr txBox="1"/>
          <p:nvPr/>
        </p:nvSpPr>
        <p:spPr>
          <a:xfrm>
            <a:off x="4176017" y="302353"/>
            <a:ext cx="3839962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Press 3 times</a:t>
            </a:r>
            <a:endParaRPr lang="en-SG" sz="54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258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E6CED-0517-89A1-997D-ADACD6C888CA}"/>
              </a:ext>
            </a:extLst>
          </p:cNvPr>
          <p:cNvSpPr txBox="1"/>
          <p:nvPr/>
        </p:nvSpPr>
        <p:spPr>
          <a:xfrm>
            <a:off x="4155404" y="-54448"/>
            <a:ext cx="3881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Easy Mode</a:t>
            </a:r>
            <a:endParaRPr lang="en-SG" sz="6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5" name="!LPDefault" descr="A screenshot of a game&#10;&#10;Description automatically generated">
            <a:extLst>
              <a:ext uri="{FF2B5EF4-FFF2-40B4-BE49-F238E27FC236}">
                <a16:creationId xmlns:a16="http://schemas.microsoft.com/office/drawing/2014/main" id="{9B3D2696-7BBE-5F43-3068-F2E048FE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053548"/>
            <a:ext cx="5804452" cy="5804452"/>
          </a:xfrm>
          <a:prstGeom prst="rect">
            <a:avLst/>
          </a:prstGeom>
        </p:spPr>
      </p:pic>
      <p:sp>
        <p:nvSpPr>
          <p:cNvPr id="28" name="!objective">
            <a:extLst>
              <a:ext uri="{FF2B5EF4-FFF2-40B4-BE49-F238E27FC236}">
                <a16:creationId xmlns:a16="http://schemas.microsoft.com/office/drawing/2014/main" id="{48C50461-F9AB-9F93-E3E8-64EDD8C1FE5B}"/>
              </a:ext>
            </a:extLst>
          </p:cNvPr>
          <p:cNvSpPr txBox="1"/>
          <p:nvPr/>
        </p:nvSpPr>
        <p:spPr>
          <a:xfrm>
            <a:off x="2503654" y="-4397603"/>
            <a:ext cx="7184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Your objective is to remember a sequence of shurikens, and input it on the Ninja Pulse in the same order.</a:t>
            </a:r>
            <a:endParaRPr lang="en-SG" sz="3600" dirty="0"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  <p:pic>
        <p:nvPicPr>
          <p:cNvPr id="2" name="Picture 4" descr="Pointed Finger PNGs for Free Download">
            <a:extLst>
              <a:ext uri="{FF2B5EF4-FFF2-40B4-BE49-F238E27FC236}">
                <a16:creationId xmlns:a16="http://schemas.microsoft.com/office/drawing/2014/main" id="{140CEE1B-3984-44A8-716B-52801FE36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4212" y="5509744"/>
            <a:ext cx="6555647" cy="6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14DBE-2CAA-5659-C28F-A3642F73D0BA}"/>
              </a:ext>
            </a:extLst>
          </p:cNvPr>
          <p:cNvSpPr txBox="1"/>
          <p:nvPr/>
        </p:nvSpPr>
        <p:spPr>
          <a:xfrm>
            <a:off x="4155404" y="-1256530"/>
            <a:ext cx="3839962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Footlight MT Light" panose="0204060206030A020304" pitchFamily="18" charset="0"/>
                <a:cs typeface="Crestron Sans Pro Light" panose="020B0403030403020204" pitchFamily="34" charset="-79"/>
              </a:rPr>
              <a:t>Press 3 times</a:t>
            </a:r>
            <a:endParaRPr lang="en-SG" sz="5400" dirty="0">
              <a:solidFill>
                <a:schemeClr val="accent6"/>
              </a:solidFill>
              <a:latin typeface="Footlight MT Light" panose="0204060206030A020304" pitchFamily="18" charset="0"/>
              <a:cs typeface="Crestron Sans Pro Light" panose="020B0403030403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448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228</Words>
  <Application>Microsoft Office PowerPoint</Application>
  <PresentationFormat>Widescreen</PresentationFormat>
  <Paragraphs>52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Footlight MT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LENNON LIM JIA LE</dc:creator>
  <cp:lastModifiedBy>LENNON LIM JIA LE</cp:lastModifiedBy>
  <cp:revision>4</cp:revision>
  <dcterms:created xsi:type="dcterms:W3CDTF">2024-07-18T08:27:59Z</dcterms:created>
  <dcterms:modified xsi:type="dcterms:W3CDTF">2024-08-04T18:44:52Z</dcterms:modified>
</cp:coreProperties>
</file>